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57374-44C9-42D2-AD02-06FF2AAF6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1768E6-9EC4-4D8B-9432-489CD024A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EE650F-6134-4DB1-89A5-CEE65934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9F51D1-1975-4112-9B03-AF5667B6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4DF696-15E4-4705-B39F-EF8E9D5A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975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A041-950D-4DBC-983D-5EFB1323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52B09F-767A-43BF-9C97-65D010658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9891AC-99C6-4A7D-8C27-EDD42F0A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C54CFE-0648-4DC0-8B29-8BE63768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5CB52E-4386-44F8-A26E-574F2DA9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84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15F7BEA-5557-4A63-9D4D-8126AE2A0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B9B4D28-952E-4521-BF0F-3EEAFE1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5DE669-A561-4C77-A49A-DD0AC8E3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B99F10-7902-415C-A6F9-6DF6ACA2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0EDF28-7E2A-4FD6-9AF2-AE7EA39A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55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6A2EB-5076-4A66-B684-5F3A7DDE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4A1197-1C9C-4DC2-925E-5E9751ED6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0B2786-BCF8-4F35-B8DF-E4960C2F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48D2C9-04B2-4FED-9DA8-626D81D4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FEBFC4-E347-458D-B8EB-CA47E514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40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4A01A-B9A0-430B-B160-45B6CA0B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828FEC-DBB4-4528-BA4C-240007D4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6BA523-B818-4A33-AFAC-DA6C8E75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196215-35E8-4592-97C7-ED392D1F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487C27-4905-4BCF-BBC3-6B5A99B2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39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4C44D-C06E-45D5-A6A0-08A5F273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C1F0C1-D695-4D19-B999-1E12923FA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42E16E-40CF-487E-9259-BF71F582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089135-22E3-45F9-B700-297F3061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6456B08-CAE2-421C-81AB-8BE8F857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7532D3-50AE-4B62-A9B9-762DFC33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61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FD599-30A6-48B0-AC7B-1DCF3D2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8E00223-C197-4C38-AFA8-82F9E27E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189BA9-59E1-4012-9EB7-CBA4C9286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974A92-C4B5-4281-BA42-AE334B26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1847A07-64B8-4716-B041-5D07243D0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1F1D15-181A-4A35-A63D-F8364A30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03F8290-DC22-4DC3-8B0C-F76F3F07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B8F12A3-277E-4D0F-8CCF-435006DE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7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CE2E4-24E4-4616-AD15-C1FAB085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B3CEFA4-1572-4CE1-80FD-B77B4887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0F6EDC-F228-438A-99DC-9849DDE1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BE0A5C3-E3F8-4BA1-B305-5AD84CA8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B3CDA5C-5BF9-4070-90FF-CCF07A8D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D87677F-372F-4DC8-B1BA-D4AD54C0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78558F0-AC59-4F01-8F7E-17C273AD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5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33072-FAF5-4385-8D28-059B9E49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E38033-105B-46A6-A064-5E242379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CB24D8-0E44-419E-B28C-82743C16C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23FB4D-E523-4CE2-9508-63A76D5D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033CCE-73C8-4742-888F-73B2D4EA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5BE13C-5865-4993-AEB3-049C52CD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55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32790-550D-4011-B68E-2ABAF8F8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27BD23E-37A2-4508-9122-154883FD8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B7CC0B6-5D09-4CBD-B7A2-5F2A87D9C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A3F966-CC11-4432-8AE8-8A7B7287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28EB1A8-9F35-4B43-808F-E8BF701B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355F5F-E114-4A01-9C2A-86881B92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49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345AA2-7435-45D0-AE1D-D5CF0800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D649D8-768E-4904-AB3C-09515DDC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251663-A5A5-422B-8A24-14FA49563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7DD4-8ECC-42D7-837A-B85B7597AF3F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8E4241-4DA1-43E3-9646-7FCA3163F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C7E277-30AC-498A-A946-79F0592D2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BFCD-A05B-4251-B6AB-C48C3ECAB3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94C6E7C-5ABC-4E62-95A1-A6615499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916189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F97BAAB6-BDE4-460A-9DCF-04DACD527C5D}"/>
              </a:ext>
            </a:extLst>
          </p:cNvPr>
          <p:cNvSpPr/>
          <p:nvPr/>
        </p:nvSpPr>
        <p:spPr>
          <a:xfrm>
            <a:off x="642856" y="543949"/>
            <a:ext cx="8466291" cy="60054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08EA53A-9F91-4D06-B0F4-774A95C17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9453" y1="31152" x2="38867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26676" r="20168" b="25594"/>
          <a:stretch/>
        </p:blipFill>
        <p:spPr bwMode="auto">
          <a:xfrm>
            <a:off x="981657" y="1772281"/>
            <a:ext cx="4759771" cy="380875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D6B0F74-C438-4951-8732-01EB97EC461C}"/>
              </a:ext>
            </a:extLst>
          </p:cNvPr>
          <p:cNvSpPr/>
          <p:nvPr/>
        </p:nvSpPr>
        <p:spPr>
          <a:xfrm>
            <a:off x="1558313" y="2350833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CE019F9-6DA9-4C0C-A620-B21AE871ED26}"/>
              </a:ext>
            </a:extLst>
          </p:cNvPr>
          <p:cNvSpPr/>
          <p:nvPr/>
        </p:nvSpPr>
        <p:spPr>
          <a:xfrm>
            <a:off x="1294143" y="3469900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0A0B5F7-DF4A-4920-B322-D35B4BA9305B}"/>
              </a:ext>
            </a:extLst>
          </p:cNvPr>
          <p:cNvSpPr/>
          <p:nvPr/>
        </p:nvSpPr>
        <p:spPr>
          <a:xfrm>
            <a:off x="2904270" y="2226839"/>
            <a:ext cx="571551" cy="5291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C295F14-581C-4ADB-B8EA-D84ABB5290A9}"/>
              </a:ext>
            </a:extLst>
          </p:cNvPr>
          <p:cNvSpPr/>
          <p:nvPr/>
        </p:nvSpPr>
        <p:spPr>
          <a:xfrm>
            <a:off x="4761625" y="2323804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69ACB5D-4914-4288-904E-17D2269F5334}"/>
              </a:ext>
            </a:extLst>
          </p:cNvPr>
          <p:cNvSpPr/>
          <p:nvPr/>
        </p:nvSpPr>
        <p:spPr>
          <a:xfrm>
            <a:off x="4627092" y="3423881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5F1EE8A-B2BF-4EC8-A2CA-6BFA98741228}"/>
              </a:ext>
            </a:extLst>
          </p:cNvPr>
          <p:cNvSpPr/>
          <p:nvPr/>
        </p:nvSpPr>
        <p:spPr>
          <a:xfrm>
            <a:off x="1773851" y="4329083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2076BED-C90C-4D5A-8411-764E9DE05549}"/>
              </a:ext>
            </a:extLst>
          </p:cNvPr>
          <p:cNvSpPr/>
          <p:nvPr/>
        </p:nvSpPr>
        <p:spPr>
          <a:xfrm>
            <a:off x="3139785" y="3151606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02FF49-5D51-4750-9173-A04C0B220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763" y="2486631"/>
            <a:ext cx="4240657" cy="2343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9D9651-41BA-4065-8496-B7EBEC686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07" y="3188930"/>
            <a:ext cx="3164079" cy="316407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ED17EC8-6EB5-431E-AA5D-8E645E261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" y="5959058"/>
            <a:ext cx="787903" cy="787903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1E13924A-B49A-43FB-A180-C2E2BE25E64B}"/>
              </a:ext>
            </a:extLst>
          </p:cNvPr>
          <p:cNvSpPr/>
          <p:nvPr/>
        </p:nvSpPr>
        <p:spPr>
          <a:xfrm>
            <a:off x="3123105" y="4352705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25D4DF84-E67C-409D-8E89-E8E0615F5FEA}"/>
              </a:ext>
            </a:extLst>
          </p:cNvPr>
          <p:cNvSpPr/>
          <p:nvPr/>
        </p:nvSpPr>
        <p:spPr>
          <a:xfrm>
            <a:off x="4282170" y="4410745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7F18EB-00BD-4FB7-A640-10BB3B556D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83" y="1423474"/>
            <a:ext cx="4435658" cy="4435658"/>
          </a:xfrm>
          <a:prstGeom prst="rect">
            <a:avLst/>
          </a:prstGeom>
        </p:spPr>
      </p:pic>
      <p:grpSp>
        <p:nvGrpSpPr>
          <p:cNvPr id="47" name="Группа 38">
            <a:extLst>
              <a:ext uri="{FF2B5EF4-FFF2-40B4-BE49-F238E27FC236}">
                <a16:creationId xmlns:a16="http://schemas.microsoft.com/office/drawing/2014/main" id="{639474F9-8A6C-4153-8906-5E0E11972A3A}"/>
              </a:ext>
            </a:extLst>
          </p:cNvPr>
          <p:cNvGrpSpPr/>
          <p:nvPr/>
        </p:nvGrpSpPr>
        <p:grpSpPr>
          <a:xfrm>
            <a:off x="4075717" y="968222"/>
            <a:ext cx="3136663" cy="3096681"/>
            <a:chOff x="351998" y="1353242"/>
            <a:chExt cx="1535418" cy="1535418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37ECBF4-1A9F-44F4-9F1F-1DC9FFDE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EB6CF1F-BBE0-450B-B4AE-E5A589E4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1393" y="1835866"/>
              <a:ext cx="676941" cy="71634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па 35">
            <a:extLst>
              <a:ext uri="{FF2B5EF4-FFF2-40B4-BE49-F238E27FC236}">
                <a16:creationId xmlns:a16="http://schemas.microsoft.com/office/drawing/2014/main" id="{B471C434-5DE5-4D18-B308-786219D02225}"/>
              </a:ext>
            </a:extLst>
          </p:cNvPr>
          <p:cNvGrpSpPr/>
          <p:nvPr/>
        </p:nvGrpSpPr>
        <p:grpSpPr>
          <a:xfrm rot="18422671">
            <a:off x="2523388" y="1291395"/>
            <a:ext cx="3220737" cy="3260654"/>
            <a:chOff x="351998" y="1353242"/>
            <a:chExt cx="1535418" cy="1535418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3CEA80D1-7937-4DB1-94F3-EFAD58395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13ACEF5-48A7-46FA-B074-24713C496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177329">
              <a:off x="974397" y="1966347"/>
              <a:ext cx="580355" cy="5875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Группа 29">
            <a:extLst>
              <a:ext uri="{FF2B5EF4-FFF2-40B4-BE49-F238E27FC236}">
                <a16:creationId xmlns:a16="http://schemas.microsoft.com/office/drawing/2014/main" id="{57B52F7F-E6F1-4CE5-AF82-62D6319EAE0F}"/>
              </a:ext>
            </a:extLst>
          </p:cNvPr>
          <p:cNvGrpSpPr/>
          <p:nvPr/>
        </p:nvGrpSpPr>
        <p:grpSpPr>
          <a:xfrm>
            <a:off x="3287853" y="2239449"/>
            <a:ext cx="3272052" cy="3314947"/>
            <a:chOff x="351998" y="1353242"/>
            <a:chExt cx="1535418" cy="153541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85089F98-B27F-4AA2-B16A-BF32EC51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DE2887F-032F-432D-AAB7-5DF68EF3B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527" y="1864127"/>
              <a:ext cx="649089" cy="6406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Группа 23">
            <a:extLst>
              <a:ext uri="{FF2B5EF4-FFF2-40B4-BE49-F238E27FC236}">
                <a16:creationId xmlns:a16="http://schemas.microsoft.com/office/drawing/2014/main" id="{E8AE3D9A-6844-496B-92C5-C60DE2C47EA0}"/>
              </a:ext>
            </a:extLst>
          </p:cNvPr>
          <p:cNvGrpSpPr/>
          <p:nvPr/>
        </p:nvGrpSpPr>
        <p:grpSpPr>
          <a:xfrm rot="509104">
            <a:off x="3263390" y="133314"/>
            <a:ext cx="3400456" cy="3387565"/>
            <a:chOff x="351998" y="1353242"/>
            <a:chExt cx="1535418" cy="153541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C6A8E6E-F3D6-4B48-A5C9-675640E7A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A8E9019B-D730-4BE3-84CA-731142CF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661" y="1861283"/>
              <a:ext cx="644077" cy="64652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7" name="Группа 32">
            <a:extLst>
              <a:ext uri="{FF2B5EF4-FFF2-40B4-BE49-F238E27FC236}">
                <a16:creationId xmlns:a16="http://schemas.microsoft.com/office/drawing/2014/main" id="{648A5C08-AD65-4AD6-B8E4-99D34F8A037A}"/>
              </a:ext>
            </a:extLst>
          </p:cNvPr>
          <p:cNvGrpSpPr/>
          <p:nvPr/>
        </p:nvGrpSpPr>
        <p:grpSpPr>
          <a:xfrm>
            <a:off x="4130811" y="3257836"/>
            <a:ext cx="3491728" cy="3676709"/>
            <a:chOff x="384748" y="1319863"/>
            <a:chExt cx="1458169" cy="1616760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82A93C6-7C8B-472F-A699-50F6FEE9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081914">
              <a:off x="305453" y="1399158"/>
              <a:ext cx="1616760" cy="14581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FE33DA59-F460-435E-8684-26EF7A1EF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392" y="1814344"/>
              <a:ext cx="658578" cy="6934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4" name="Группа 32">
            <a:extLst>
              <a:ext uri="{FF2B5EF4-FFF2-40B4-BE49-F238E27FC236}">
                <a16:creationId xmlns:a16="http://schemas.microsoft.com/office/drawing/2014/main" id="{5FD5F3B2-981F-48B3-8ACC-3D599436C27D}"/>
              </a:ext>
            </a:extLst>
          </p:cNvPr>
          <p:cNvGrpSpPr/>
          <p:nvPr/>
        </p:nvGrpSpPr>
        <p:grpSpPr>
          <a:xfrm rot="4852791">
            <a:off x="3009447" y="4012644"/>
            <a:ext cx="3009543" cy="2828367"/>
            <a:chOff x="351998" y="1353242"/>
            <a:chExt cx="1535418" cy="153541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0134155-1A50-41F0-9DED-AAC619B7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819DEFD-1766-4F64-96F6-F05F83AAE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747209">
              <a:off x="861859" y="1936883"/>
              <a:ext cx="763456" cy="71749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па 32">
            <a:extLst>
              <a:ext uri="{FF2B5EF4-FFF2-40B4-BE49-F238E27FC236}">
                <a16:creationId xmlns:a16="http://schemas.microsoft.com/office/drawing/2014/main" id="{2FE78CE3-ED69-4604-847E-0B44D1E28A9E}"/>
              </a:ext>
            </a:extLst>
          </p:cNvPr>
          <p:cNvGrpSpPr/>
          <p:nvPr/>
        </p:nvGrpSpPr>
        <p:grpSpPr>
          <a:xfrm>
            <a:off x="4802830" y="2364430"/>
            <a:ext cx="3009543" cy="2828367"/>
            <a:chOff x="351998" y="1353242"/>
            <a:chExt cx="1535418" cy="1535418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EEC4593-14D4-4C60-80E6-F89282DD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0703C25-B818-4218-B7AC-B11B0385C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8203" y="1887430"/>
              <a:ext cx="678495" cy="72195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Группа 26">
            <a:extLst>
              <a:ext uri="{FF2B5EF4-FFF2-40B4-BE49-F238E27FC236}">
                <a16:creationId xmlns:a16="http://schemas.microsoft.com/office/drawing/2014/main" id="{8F0F0384-2BB6-4B62-B867-4443A2A62AD1}"/>
              </a:ext>
            </a:extLst>
          </p:cNvPr>
          <p:cNvGrpSpPr/>
          <p:nvPr/>
        </p:nvGrpSpPr>
        <p:grpSpPr>
          <a:xfrm rot="4392863">
            <a:off x="2149711" y="2700188"/>
            <a:ext cx="3125387" cy="3148797"/>
            <a:chOff x="428211" y="1393482"/>
            <a:chExt cx="1535418" cy="153541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A60A3B-01CA-4A35-A70E-48ED9F9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211" y="139348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08F96505-E461-4E35-90D1-FB379E6D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207137">
              <a:off x="995036" y="1963154"/>
              <a:ext cx="646930" cy="6517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5027358-8CED-4007-909A-A780A79CE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" y="2070365"/>
            <a:ext cx="3042637" cy="31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672 L 0.0013 -0.00649 C 0.01654 -0.00463 0.0319 -0.00186 0.04727 -0.0007 C 0.04961 -0.00047 0.05195 -0.0007 0.05404 -0.00209 C 0.07448 -0.01598 0.09505 -0.02894 0.11458 -0.04607 C 0.12761 -0.05741 0.14024 -0.08264 0.15039 -0.1007 C 0.15182 -0.1132 0.15521 -0.1257 0.15469 -0.13843 C 0.15404 -0.15533 0.15052 -0.1713 0.14701 -0.18704 C 0.14102 -0.21366 0.1306 -0.2375 0.11719 -0.25371 C 0.1082 -0.26436 0.09831 -0.27269 0.08815 -0.2794 C 0.07656 -0.28704 0.06432 -0.29051 0.05235 -0.29607 C 0.03099 -0.29468 0.02357 -0.29723 0.003 -0.28403 C -0.00169 -0.28102 -0.0056 -0.27477 -0.00976 -0.27037 C -0.00872 -0.26366 -0.00911 -0.25556 -0.00638 -0.2507 C 0.00677 -0.22732 0.02878 -0.22987 0.04466 -0.22639 C 0.05807 -0.22732 0.13971 -0.23195 0.14779 -0.23542 C 0.15873 -0.24005 0.16719 -0.25556 0.17682 -0.26575 C 0.18255 -0.2794 0.18998 -0.29121 0.19388 -0.30672 C 0.20169 -0.3382 0.2056 -0.37639 0.19557 -0.40811 C 0.19076 -0.42362 0.1832 -0.43565 0.17591 -0.44746 C 0.16133 -0.47153 0.14714 -0.49769 0.12995 -0.51575 C 0.1056 -0.54144 0.07266 -0.53681 0.04636 -0.53843 C 0.0388 -0.53287 0.02526 -0.53612 0.02344 -0.52176 C 0.01628 -0.46459 0.0599 -0.45857 0.07448 -0.4507 C 0.11315 -0.4551 0.16055 -0.45116 0.19818 -0.48079 C 0.21315 -0.49283 0.22591 -0.51227 0.23985 -0.52778 C 0.24297 -0.54607 0.2487 -0.56343 0.24922 -0.58241 C 0.25065 -0.63542 0.24193 -0.66343 0.228 -0.70672 C 0.22149 -0.72662 0.20781 -0.76274 0.19818 -0.78056 C 0.1763 -0.82176 0.16419 -0.83264 0.1461 -0.87917 C 0.12839 -0.92477 0.09583 -1.01991 0.09583 -1.01968 C 0.09076 -1.07246 0.09154 -1.04908 0.09154 -1.08982 " pathEditMode="relative" rAng="0" ptsTypes="AAAAAAAAAAAAAAAAAAAAAAAAAAAAAAAA">
                                      <p:cBhvr>
                                        <p:cTn id="88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0.00324 L 0.00899 0.00324 C -0.0207 -0.00324 -0.06979 -0.01042 -0.09609 -0.02894 C -0.10599 -0.03565 -0.11237 -0.05301 -0.12057 -0.06505 C -0.12435 -0.07824 -0.12929 -0.09074 -0.13177 -0.1044 C -0.13541 -0.12662 -0.1345 -0.15556 -0.12578 -0.17431 C -0.11953 -0.1875 -0.11159 -0.19885 -0.10273 -0.20602 C -0.09271 -0.21436 -0.08112 -0.21528 -0.07031 -0.21968 C -0.05976 -0.21621 -0.03411 -0.21899 -0.02773 -0.19074 C -0.02474 -0.17755 -0.02552 -0.16274 -0.02435 -0.14862 C -0.03203 -0.13426 -0.03776 -0.11574 -0.04739 -0.10602 C -0.06771 -0.08519 -0.10416 -0.08473 -0.12578 -0.08195 C -0.14765 -0.09074 -0.1776 -0.09931 -0.19817 -0.11968 C -0.20455 -0.12616 -0.20898 -0.13704 -0.21432 -0.14537 C -0.22018 -0.16713 -0.22968 -0.19885 -0.2306 -0.22292 C -0.23125 -0.24098 -0.22851 -0.25949 -0.2263 -0.27755 C -0.21966 -0.3294 -0.21133 -0.36737 -0.19557 -0.41389 C -0.14375 -0.56505 -0.16888 -0.46112 -0.14791 -0.55579 C -0.14362 -0.6125 -0.13841 -0.60973 -0.15468 -0.66042 C -0.16133 -0.68079 -0.17773 -0.71806 -0.17773 -0.71783 " pathEditMode="relative" rAng="0" ptsTypes="AAAAAAAAAAAAAAAAAAAA">
                                      <p:cBhvr>
                                        <p:cTn id="92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7 0.00347 L -0.00717 0.0037 C 0.01041 -0.0051 0.08411 -0.0338 0.10195 -0.06482 C 0.10781 -0.075 0.10247 -0.09422 0.10286 -0.1088 C 0.10104 -0.12593 0.10273 -0.14537 0.09765 -0.16019 C 0.07955 -0.21482 0.05195 -0.22107 0.02096 -0.24213 C 0.00312 -0.24167 -0.01537 -0.24838 -0.03269 -0.24074 C -0.07344 -0.22199 -0.07722 -0.20949 -0.0974 -0.17084 C -0.09011 -0.1507 -0.08789 -0.11922 -0.07526 -0.11019 C -0.05339 -0.09514 -0.02813 -0.10394 -0.00456 -0.10579 C 0.0207 -0.10787 0.08971 -0.12894 0.11901 -0.1375 C 0.1358 -0.14908 0.15442 -0.1544 0.16927 -0.17246 C 0.17461 -0.17871 0.18268 -0.24213 0.18372 -0.24954 C 0.17669 -0.26574 0.17096 -0.28426 0.1625 -0.29815 C 0.12552 -0.35787 0.07031 -0.37385 0.02435 -0.3875 L -0.03099 -0.40417 C -0.04493 -0.39908 -0.05899 -0.39514 -0.07279 -0.38912 C -0.07722 -0.38727 -0.08685 -0.38773 -0.08555 -0.3801 C -0.08204 -0.35857 -0.0737 -0.33727 -0.0625 -0.32709 C -0.02956 -0.29607 0.01862 -0.3 0.05429 -0.29815 C 0.1039 -0.30348 0.13359 -0.29769 0.17864 -0.32986 C 0.18932 -0.3375 0.19791 -0.35209 0.20768 -0.3632 C 0.21041 -0.37084 0.21458 -0.37732 0.21614 -0.38588 C 0.22408 -0.42848 0.2181 -0.44908 0.20507 -0.49051 C 0.197 -0.51621 0.18815 -0.54167 0.17695 -0.56366 C 0.09518 -0.7206 0.09843 -0.67431 0.03125 -0.83125 C -0.01107 -0.92963 0.00468 -0.94306 -0.04545 -0.99769 C -0.04844 -1.00093 -0.05235 -0.99769 -0.05573 -0.99769 " pathEditMode="relative" rAng="0" ptsTypes="AAAAAAAAAAAAAAAAAAAAAAAAAAAA">
                                      <p:cBhvr>
                                        <p:cTn id="96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5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2916 L 0.0099 -0.02893 C -0.02578 -0.02569 -0.06002 -0.01481 -0.09414 -0.04745 C -0.10612 -0.05879 -0.1112 -0.08472 -0.11966 -0.10347 C -0.12226 -0.12615 -0.12669 -0.14838 -0.12734 -0.17152 C -0.12812 -0.20185 -0.10794 -0.22384 -0.09583 -0.23217 C -0.06562 -0.25347 -0.02565 -0.25301 0.0056 -0.25648 C 0.01901 -0.26458 0.0319 -0.275 0.04571 -0.28078 C 0.12305 -0.31273 0.14284 -0.30717 0.21524 -0.33981 C 0.23125 -0.34699 0.24649 -0.3581 0.26211 -0.36713 C 0.26901 -0.37777 0.27761 -0.38541 0.28268 -0.39907 C 0.29232 -0.425 0.28503 -0.45601 0.27578 -0.47777 C 0.2487 -0.54143 0.20326 -0.5706 0.16589 -0.60648 C 0.14479 -0.62685 0.07344 -0.69213 0.05248 -0.71597 C -0.02435 -0.80139 -0.05794 -0.81203 -0.10351 -0.91851 C -0.10963 -0.93264 -0.11315 -0.94976 -0.11797 -0.96551 C -0.11914 -0.97546 -0.12031 -0.98564 -0.12135 -0.99583 C -0.12304 -1.01041 -0.12435 -1.02708 -0.12656 -1.0412 C -0.1276 -1.04838 -0.12955 -1.05532 -0.13073 -1.0625 C -0.13151 -1.06689 -0.13242 -1.07615 -0.13242 -1.07592 " pathEditMode="relative" rAng="0" ptsTypes="AAAAAAAAAAAAAAAAAAAA">
                                      <p:cBhvr>
                                        <p:cTn id="100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5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1 -0.06621 L 0.01601 -0.06598 C 0.01875 -0.05602 0.02044 -0.04468 0.02448 -0.03588 C 0.0526 0.025 0.0556 0.01365 0.10026 0.04282 C 0.14635 0.03356 0.17396 0.04838 0.20429 -0.01922 C 0.21015 -0.03218 0.20885 -0.05162 0.21107 -0.0676 C 0.20885 -0.08334 0.20703 -0.09931 0.20429 -0.11459 C 0.20377 -0.11713 0.20052 -0.12199 0.20169 -0.12061 C 0.21107 -0.11088 0.21836 -0.09352 0.2289 -0.08889 C 0.24544 -0.08172 0.26302 -0.08681 0.28008 -0.08588 C 0.29687 -0.09607 0.31614 -0.09746 0.33034 -0.11621 C 0.3431 -0.13311 0.3345 -0.22014 0.33203 -0.22987 C 0.32448 -0.26065 0.3112 -0.28658 0.29974 -0.3132 C 0.27695 -0.36644 0.26771 -0.38565 0.24179 -0.42385 C 0.23997 -0.42639 0.23776 -0.42778 0.23581 -0.42987 C 0.22982 -0.46204 0.23724 -0.41459 0.25364 -0.49051 C 0.25742 -0.50764 0.25599 -0.52709 0.25703 -0.54491 C 0.24023 -0.59329 0.23437 -0.62524 0.20768 -0.65533 C 0.18958 -0.67593 0.16888 -0.68866 0.15052 -0.70834 L 0.12669 -0.73426 " pathEditMode="relative" rAng="0" ptsTypes="AAAAAAAAAAAAAAAAAAAA">
                                      <p:cBhvr>
                                        <p:cTn id="10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3241 L -0.00391 -0.03218 C -0.00534 -0.01968 -0.00209 -0.00139 -0.00808 0.00555 C -0.0349 0.03657 -0.04974 0.00555 -0.06953 -0.01713 C -0.0918 -0.07778 -0.1099 -0.11597 -0.11992 -0.18866 C -0.12539 -0.22917 -0.11797 -0.26366 -0.10104 -0.29144 C -0.08998 -0.30949 -0.07761 -0.32662 -0.06367 -0.33565 C -0.04297 -0.34861 -0.02045 -0.34954 0.0013 -0.35671 C 0.01484 -0.3507 0.03034 -0.35185 0.04205 -0.33866 C 0.07044 -0.30671 0.07304 -0.2544 0.08125 -0.20371 C 0.02981 -0.14699 0.01367 -0.11528 -0.06524 -0.13843 C -0.08568 -0.14445 -0.09818 -0.18287 -0.11472 -0.20509 C -0.12292 -0.23287 -0.13737 -0.25741 -0.13933 -0.28843 C -0.1418 -0.32361 -0.13568 -0.36065 -0.12748 -0.39306 C -0.11823 -0.42917 -0.10729 -0.46875 -0.08828 -0.49005 C -0.0638 -0.51713 -0.03308 -0.51921 -0.00482 -0.5294 C 0.03789 -0.54468 0.07226 -0.5419 0.11549 -0.54306 C 0.16745 -0.51898 0.19049 -0.50301 0.25104 -0.5081 C 0.28255 -0.51088 0.31354 -0.52639 0.34479 -0.53542 C 0.36692 -0.56042 0.397 -0.58033 0.39935 -0.6382 C 0.40169 -0.70162 0.36679 -0.78264 0.34726 -0.82315 C 0.32278 -0.87384 0.26471 -0.97616 0.22708 -1.00648 C 0.21692 -1.01459 0.20481 -1.00648 0.19388 -1.00648 " pathEditMode="relative" rAng="0" ptsTypes="AAAAAAAAAAAAAAAAAAAAAAA">
                                      <p:cBhvr>
                                        <p:cTn id="108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2917 L -0.00781 -0.02917 C 0.0151 -0.01667 0.0444 0.00301 0.06797 -0.0125 C 0.08399 -0.02292 0.10469 -0.07616 0.10469 -0.07616 C 0.10352 -0.09676 0.10664 -0.11968 0.1013 -0.1382 C 0.08008 -0.21088 0.06979 -0.2081 0.03555 -0.23079 C 0.02969 -0.22871 0.02318 -0.2294 0.01771 -0.22454 C 0.00925 -0.21713 0.0155 -0.19329 0.01849 -0.18681 C 0.02787 -0.16667 0.06016 -0.13171 0.07057 -0.12454 C 0.13346 -0.08148 0.14115 -0.08796 0.20612 -0.07778 C 0.22917 -0.09699 0.24948 -0.10463 0.25977 -0.15347 C 0.26563 -0.18102 0.24583 -0.25278 0.24102 -0.26713 C 0.23255 -0.29236 0.19544 -0.37315 0.18229 -0.39398 C 0.15625 -0.43519 0.128 -0.4713 0.1013 -0.51065 C 0.07917 -0.54306 0.05352 -0.58611 0.03216 -0.61968 C 0.02409 -0.63264 0.0151 -0.64398 0.00742 -0.65764 L -0.00104 -0.67292 " pathEditMode="relative" ptsTypes="AAAAAAAAAAAAAAAAA">
                                      <p:cBhvr>
                                        <p:cTn id="112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088 L -0.00156 -0.01019 C -0.01367 -0.02477 -0.03034 -0.04399 -0.03906 -0.06042 C -0.04844 -0.07825 -0.05495 -0.1 -0.06289 -0.12038 C -0.06627 -0.14815 -0.07982 -0.20139 -0.06042 -0.22709 C -0.05 -0.24144 -0.03555 -0.24213 -0.02292 -0.24885 C 0.03854 -0.27778 0.0336 -0.27107 0.10755 -0.28288 C 0.1461 -0.28218 0.19831 -0.26875 0.23711 -0.30116 C 0.2405 -0.30394 0.2388 -0.31436 0.23972 -0.32084 C 0.2349 -0.33889 0.23125 -0.35556 0.22344 -0.37084 C 0.21003 -0.39676 0.1832 -0.42431 0.16888 -0.44051 C 0.1599 -0.4507 0.15078 -0.46065 0.14167 -0.47084 C 0.12969 -0.48403 0.11706 -0.49514 0.10586 -0.51019 C 0.09102 -0.52987 0.07578 -0.54838 0.06146 -0.56922 C 0.05833 -0.57385 0.05573 -0.5794 0.05208 -0.58288 C 0.04961 -0.58519 0.04649 -0.58519 0.04362 -0.58588 C 0.03672 -0.5875 0.03555 -0.58727 0.03086 -0.58727 " pathEditMode="relative" rAng="0" ptsTypes="AAAAAAAAAAAAAAAAA">
                                      <p:cBhvr>
                                        <p:cTn id="116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50" grpId="0" animBg="1"/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82C01C-C720-4BC3-A860-D1FEE3DE243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C8E8240-A409-4C76-B754-27B8F387A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DD64C0-7A06-4E5A-A9A2-31411955D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2025-11-10T18:54:51Z</dcterms:created>
  <dcterms:modified xsi:type="dcterms:W3CDTF">2025-11-11T10:44:19Z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