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10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A56AE-DE49-4C33-DA16-D0D18ED80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89C251-5C0D-63D6-4C78-F07A2F36D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F04EE-3D90-34FA-A9F3-7CC9B3E8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6B6E7-E3EE-D316-A7E6-828860A2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B306A-38CB-16D4-940F-57540B14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1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1ACFB-6BC9-31F8-F742-B01D01F7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1D20B6-BFE7-F2F3-105E-6124AFDD2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1EF324-CF72-BA8C-5BEA-A419DB54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31E18E-3E6B-9771-DACE-DE28D94F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B0220-7B50-7EFF-F8A7-B1388F35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0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B8C2DC-6156-8F1B-A7D7-59BFA480E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56D124-4DC7-A7BD-4FF6-9DACBAA79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677A6-37F9-B5CA-0E48-388F1154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256F8-752C-44EE-D038-3857A34A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9517F-6E8D-FD63-D21C-2DC2EF98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89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290A8-A492-EF05-5F8B-DB29A307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15708-AAF0-736E-2E3E-9711F3194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D0258-21B5-0952-97E3-C20000C8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68D4BC-A59B-B48C-4716-60AF6FA9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5C91C7-7AEA-05E5-12A2-E4EBEF37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6510-328E-FE97-4A8B-64223DEB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1F856D-72DD-2D3E-785E-B9BBDAFD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B1C7B3-CE19-68AB-FF53-C409B6C9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36469-FC08-3864-19A9-9814B2A1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99A9A-A7ED-9C4E-CB19-0F0E3B12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6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C2751-D28D-26F8-6F09-571A0240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6610C-B02E-150C-869B-CED3DCDFC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ABC347-4A8F-2FF0-3D4A-F92E5671C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09EB0-20A0-C445-5526-FB1888A63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F634F-36D4-61BE-E026-D6DDC5EF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A873B1-EEA8-7809-CDFB-A621EEE0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7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06581-EF49-A3E2-2CBF-D94390AD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46CD6D-4A63-E79E-456B-B9480F39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960A2-900C-B5C3-880C-6932A7B0F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81340C-361E-D96D-5C43-A04294CC6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550258-99B7-9253-4C61-D2CED7677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61BE93-59EF-EEA4-6C6E-8C343CDA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C51D9E-DB00-B1C5-11F1-459243EA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C4839C-2678-07A6-6D4E-27207EE3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1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3BDE3-6BF5-3FE8-68A8-B67359D70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FF8234-5B7F-AAD8-FD83-6EEC2D59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87AF2E-15B5-B4BC-16C4-D5F0AFC8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B96014-9B8D-4590-213B-800DBD88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5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58D694-6AB5-0D9D-4A71-E0EDBAEC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47E641-FAE2-171A-54F3-61406F86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8FEF21-784F-F171-2310-39E30445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3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F4A37-2F77-2AF7-42B7-FB8B25C9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A303E-CFEB-11B0-BD17-883A21ED2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79AD3F-9BC5-5066-6BB1-0D4DC1225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82621-0900-E99D-A222-9B4ECAE2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680A9C-6002-4239-2ACB-0F7A9120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54400D-7F99-43BF-6716-E8D51B9E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8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DC9D7-99A1-C463-35DE-5D1DEE72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C25093-A48A-35B9-F2F5-2496614B1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39CD88-3743-9F00-4F78-E2D03A505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9A348-F61A-8328-308F-B2EC987D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C60421-3D91-89F8-CE23-D767E0EB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C9C665-7274-9AD8-E3F6-0DF7C224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5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C6299-A3D2-E5CB-4F97-9C17460E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4B8BC-7283-F088-7F8C-2FEF59646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5505D7-645D-2EED-45AE-310F035AB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C6860D-3952-9219-1076-BCA9CD81A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41E20A-AAA4-775B-1A35-4EAB1920C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8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4FAD1-FCAD-B4E7-4B4C-15BF435FD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5EAB7-6360-699F-BDEF-74D7886EF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B2A4D-9E45-C569-ED32-D27DBC54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>
            <a:fillRect/>
          </a:stretch>
        </p:blipFill>
        <p:spPr>
          <a:xfrm>
            <a:off x="0" y="2665"/>
            <a:ext cx="1229889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623B7-6F98-0744-69E0-CBE53D00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738319"/>
            <a:ext cx="2971800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892C5-B67C-728A-2A16-2AB39E5F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879"/>
            <a:ext cx="3279932" cy="3023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2DD60-2CA9-3336-5AF8-40AA3AB7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56" y="3508962"/>
            <a:ext cx="3279932" cy="3023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F9DFC8-DE6B-E55A-3870-73B89405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6" y="360879"/>
            <a:ext cx="3279932" cy="3023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62809-FB55-CDD3-B0A1-6CB0DA8A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12" y="324670"/>
            <a:ext cx="853514" cy="853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86D249-E8AF-D748-3A4B-DD4F785C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43" y="3508962"/>
            <a:ext cx="853514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610C1A-BF59-2280-0ED3-AE9F8B6F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52" y="324670"/>
            <a:ext cx="853514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DAECF-C60A-3BF9-5808-A22A3C9F1790}"/>
              </a:ext>
            </a:extLst>
          </p:cNvPr>
          <p:cNvSpPr txBox="1"/>
          <p:nvPr/>
        </p:nvSpPr>
        <p:spPr>
          <a:xfrm>
            <a:off x="300568" y="197429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0E12A-482C-D5FB-DC9F-8E50A2BB27F9}"/>
              </a:ext>
            </a:extLst>
          </p:cNvPr>
          <p:cNvSpPr txBox="1"/>
          <p:nvPr/>
        </p:nvSpPr>
        <p:spPr>
          <a:xfrm>
            <a:off x="5308599" y="163561"/>
            <a:ext cx="660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EE5B6-4C64-14CB-168B-D6DE8E7E7958}"/>
              </a:ext>
            </a:extLst>
          </p:cNvPr>
          <p:cNvSpPr txBox="1"/>
          <p:nvPr/>
        </p:nvSpPr>
        <p:spPr>
          <a:xfrm>
            <a:off x="2660076" y="3377429"/>
            <a:ext cx="619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6FEC8F8-15D6-3D61-8F61-5DBA5A5475F2}"/>
              </a:ext>
            </a:extLst>
          </p:cNvPr>
          <p:cNvGrpSpPr/>
          <p:nvPr/>
        </p:nvGrpSpPr>
        <p:grpSpPr>
          <a:xfrm>
            <a:off x="3413793" y="3560461"/>
            <a:ext cx="3515705" cy="3359641"/>
            <a:chOff x="3403331" y="3602038"/>
            <a:chExt cx="3515705" cy="335964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782E81B-91ED-C280-D79F-11958E954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258" y="3602038"/>
              <a:ext cx="2446651" cy="245651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439EF6C-5A80-BA09-FFA0-0BF0687E1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0350">
              <a:off x="5549181" y="4664947"/>
              <a:ext cx="1369855" cy="136985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CBD0AEE-C70C-CFBF-6D1B-A7C71DEC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33487">
              <a:off x="3504867" y="3908582"/>
              <a:ext cx="2102346" cy="210234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AD98907-7CA7-9DC6-221C-F5C3196C9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331" y="4732829"/>
              <a:ext cx="2971800" cy="222885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2407D7-CA13-E3E4-5148-86EB06063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11" y="5064150"/>
              <a:ext cx="1143219" cy="114321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F53A197-5E7D-5B2A-96A3-47B02CAEC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752" y="5569316"/>
              <a:ext cx="1550856" cy="792326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2506F1-B2AC-E560-3E34-8D4775E4FC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35" y="450570"/>
            <a:ext cx="2852946" cy="285294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7C1FA27-1B4F-3B41-0D0E-B86689CC7D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308" y="503715"/>
            <a:ext cx="2629455" cy="262945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B3A70E-6ADF-F402-C04F-AA1D41A6FFD5}"/>
              </a:ext>
            </a:extLst>
          </p:cNvPr>
          <p:cNvGrpSpPr/>
          <p:nvPr/>
        </p:nvGrpSpPr>
        <p:grpSpPr>
          <a:xfrm>
            <a:off x="1331547" y="429073"/>
            <a:ext cx="3332079" cy="2829093"/>
            <a:chOff x="1309278" y="449414"/>
            <a:chExt cx="3332079" cy="282909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4A6BA0D-6682-A45C-61E4-DC55DDB7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975" y="553010"/>
              <a:ext cx="2724382" cy="272438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1638813-B035-C270-A4A5-7F0C3ED62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4" b="16582"/>
            <a:stretch>
              <a:fillRect/>
            </a:stretch>
          </p:blipFill>
          <p:spPr>
            <a:xfrm>
              <a:off x="1309278" y="449414"/>
              <a:ext cx="2793382" cy="282909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6779EB2-B52A-D959-BF6F-157E481FAA9E}"/>
              </a:ext>
            </a:extLst>
          </p:cNvPr>
          <p:cNvGrpSpPr/>
          <p:nvPr/>
        </p:nvGrpSpPr>
        <p:grpSpPr>
          <a:xfrm>
            <a:off x="3742461" y="3677895"/>
            <a:ext cx="3718374" cy="3018857"/>
            <a:chOff x="3788829" y="3675582"/>
            <a:chExt cx="3718374" cy="3018857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7F3B68A-A7BB-27D8-FF7F-A668BEB4D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82055" y="3675582"/>
              <a:ext cx="2725148" cy="2725148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F2AA13A-AD96-F6BD-97FB-7C2CA082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829" y="4450413"/>
              <a:ext cx="2244026" cy="2244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AF3CB-51AF-4A4A-5618-C9913D68DE44}"/>
              </a:ext>
            </a:extLst>
          </p:cNvPr>
          <p:cNvGrpSpPr/>
          <p:nvPr/>
        </p:nvGrpSpPr>
        <p:grpSpPr>
          <a:xfrm>
            <a:off x="6085978" y="198502"/>
            <a:ext cx="3389271" cy="3389271"/>
            <a:chOff x="6142653" y="111753"/>
            <a:chExt cx="3389271" cy="3389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34EC016-8085-980F-5D69-41A39E26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653" y="111753"/>
              <a:ext cx="3389271" cy="338927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A44BD5A-D6F2-6CFE-0C13-B66B52DA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r="25230" b="28286"/>
            <a:stretch>
              <a:fillRect/>
            </a:stretch>
          </p:blipFill>
          <p:spPr>
            <a:xfrm>
              <a:off x="6745130" y="964881"/>
              <a:ext cx="1078070" cy="103403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787C71E-1A93-EC98-DEEE-0A0F4BF6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65" y="1897164"/>
              <a:ext cx="337899" cy="33789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BA28238-8B2F-C164-2C5E-E400174B927E}"/>
              </a:ext>
            </a:extLst>
          </p:cNvPr>
          <p:cNvSpPr txBox="1"/>
          <p:nvPr/>
        </p:nvSpPr>
        <p:spPr>
          <a:xfrm>
            <a:off x="300568" y="197429"/>
            <a:ext cx="6560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5CE897-6133-D0AB-4AC7-AB2A8F287F0C}"/>
              </a:ext>
            </a:extLst>
          </p:cNvPr>
          <p:cNvSpPr txBox="1"/>
          <p:nvPr/>
        </p:nvSpPr>
        <p:spPr>
          <a:xfrm>
            <a:off x="5319060" y="161699"/>
            <a:ext cx="600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D137D4-CEB0-F39F-8F7F-4BB0A1765588}"/>
              </a:ext>
            </a:extLst>
          </p:cNvPr>
          <p:cNvSpPr txBox="1"/>
          <p:nvPr/>
        </p:nvSpPr>
        <p:spPr>
          <a:xfrm>
            <a:off x="2660076" y="3386988"/>
            <a:ext cx="528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ABDD1B8-72F4-3FB7-9531-DAF828DD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63" y="3564908"/>
            <a:ext cx="3000027" cy="3000027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8F016E3-28DA-0961-7BE8-4DB57AA1F7B9}"/>
              </a:ext>
            </a:extLst>
          </p:cNvPr>
          <p:cNvGrpSpPr/>
          <p:nvPr/>
        </p:nvGrpSpPr>
        <p:grpSpPr>
          <a:xfrm>
            <a:off x="6308353" y="867951"/>
            <a:ext cx="2922959" cy="2422571"/>
            <a:chOff x="6241208" y="1036106"/>
            <a:chExt cx="2922959" cy="2422571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2E37EAA-C64C-8996-B9EE-94B99E24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702" y="2046378"/>
              <a:ext cx="1330261" cy="133026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A853452-F609-6C83-D750-62961DC72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493" y="2146333"/>
              <a:ext cx="1182674" cy="118267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0AB6A49-4D00-E610-A113-BBC4D04B6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4583425">
              <a:off x="6241208" y="2227348"/>
              <a:ext cx="1182727" cy="118272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1D22A93A-BFB7-DECB-F619-AEF96D17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69462">
              <a:off x="6928866" y="2119288"/>
              <a:ext cx="1339389" cy="133938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75A2830-4749-89A0-7325-DFCF657EE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400" y="2031970"/>
              <a:ext cx="551062" cy="45034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143602E-A352-BCAA-28A7-46785D3D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flipH="1">
              <a:off x="6678802" y="1036106"/>
              <a:ext cx="548688" cy="451143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B52B500-E537-3EFC-9E0F-4DE3AF065808}"/>
              </a:ext>
            </a:extLst>
          </p:cNvPr>
          <p:cNvGrpSpPr/>
          <p:nvPr/>
        </p:nvGrpSpPr>
        <p:grpSpPr>
          <a:xfrm>
            <a:off x="1341738" y="677046"/>
            <a:ext cx="2673995" cy="2442050"/>
            <a:chOff x="1238826" y="468939"/>
            <a:chExt cx="2913399" cy="277667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3518C75-DD7B-8CE6-D10B-E1D02598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4" r="23216"/>
            <a:stretch>
              <a:fillRect/>
            </a:stretch>
          </p:blipFill>
          <p:spPr>
            <a:xfrm>
              <a:off x="1238826" y="468939"/>
              <a:ext cx="2913399" cy="27766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5EB816-627C-A5D9-8801-E8D68558A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799016" y="1784097"/>
              <a:ext cx="1307161" cy="1307161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030D1C5-7212-73E9-331B-F2A7E1E45DF8}"/>
              </a:ext>
            </a:extLst>
          </p:cNvPr>
          <p:cNvSpPr txBox="1"/>
          <p:nvPr/>
        </p:nvSpPr>
        <p:spPr>
          <a:xfrm>
            <a:off x="301040" y="184467"/>
            <a:ext cx="38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CF112B0-61C0-37B6-6BB7-73FC119A787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01" y="3625459"/>
            <a:ext cx="2984678" cy="29846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32AAD4A-0599-79A7-390B-F439E66D0A3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10" y="508842"/>
            <a:ext cx="2706830" cy="2791418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11C9E91-19F1-0C0E-BCCB-A114F7B33D95}"/>
              </a:ext>
            </a:extLst>
          </p:cNvPr>
          <p:cNvGrpSpPr/>
          <p:nvPr/>
        </p:nvGrpSpPr>
        <p:grpSpPr>
          <a:xfrm>
            <a:off x="1305259" y="469923"/>
            <a:ext cx="2764331" cy="2909250"/>
            <a:chOff x="2609848" y="20923"/>
            <a:chExt cx="6858000" cy="685800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FD0A0CF-DE7B-2943-5542-1E3D8D7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848" y="20923"/>
              <a:ext cx="6858000" cy="6858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118F8762-CEA7-19BE-4106-F5709ECE7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683" y="2297321"/>
              <a:ext cx="2410150" cy="2410150"/>
            </a:xfrm>
            <a:prstGeom prst="rect">
              <a:avLst/>
            </a:prstGeom>
          </p:spPr>
        </p:pic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E89F2DD-4907-C5E2-5298-F550E0E68C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86" y="526601"/>
            <a:ext cx="2727318" cy="27273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9DBF81-A6D5-0804-9CA7-D4A5764E66E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39" y="3693222"/>
            <a:ext cx="2868454" cy="286845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27D649-BD99-D644-0A72-321366DFC13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10" y="370107"/>
            <a:ext cx="3040306" cy="3040306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5276416-3F11-E85E-A786-1D28FFF11F93}"/>
              </a:ext>
            </a:extLst>
          </p:cNvPr>
          <p:cNvGrpSpPr/>
          <p:nvPr/>
        </p:nvGrpSpPr>
        <p:grpSpPr>
          <a:xfrm>
            <a:off x="1095042" y="357620"/>
            <a:ext cx="3036354" cy="3036354"/>
            <a:chOff x="1095042" y="357620"/>
            <a:chExt cx="3036354" cy="303635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1BEE349-3CF8-3FCC-FC49-63ED85F5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042" y="357620"/>
              <a:ext cx="3036354" cy="3036354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3E74B56D-76D7-F04F-6D3C-DA54D287B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206" y="687684"/>
              <a:ext cx="1016573" cy="1016573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4511B15F-ADE1-9084-BFA5-FA4B7EFABB58}"/>
              </a:ext>
            </a:extLst>
          </p:cNvPr>
          <p:cNvGrpSpPr/>
          <p:nvPr/>
        </p:nvGrpSpPr>
        <p:grpSpPr>
          <a:xfrm>
            <a:off x="3370763" y="3494823"/>
            <a:ext cx="3562547" cy="3411598"/>
            <a:chOff x="3366748" y="3483355"/>
            <a:chExt cx="3562547" cy="3411598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92CA53CB-4376-BF30-50CD-6CC21B711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748" y="3483355"/>
              <a:ext cx="3411598" cy="3411598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E9D57678-A6E1-956C-ADF8-F344DB634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86" y="4550679"/>
              <a:ext cx="1907309" cy="1907309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EFBF8FC-7077-B4EA-F4F7-9DB4A1E1B43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185806" y="349802"/>
            <a:ext cx="3036071" cy="303607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58648876-ADBE-4F23-CFDE-530B1084736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05" y="338424"/>
            <a:ext cx="3000903" cy="3000903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D3B59E5-8057-47E3-450E-E9D89601C0F7}"/>
              </a:ext>
            </a:extLst>
          </p:cNvPr>
          <p:cNvGrpSpPr/>
          <p:nvPr/>
        </p:nvGrpSpPr>
        <p:grpSpPr>
          <a:xfrm>
            <a:off x="3355825" y="4164874"/>
            <a:ext cx="3548193" cy="2245010"/>
            <a:chOff x="3382708" y="4318296"/>
            <a:chExt cx="3548193" cy="2245010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AF2A012-D76A-3E56-47D3-C0AB16A1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891" y="4318296"/>
              <a:ext cx="2245010" cy="224501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AE8F3741-FFF7-F42A-6F0A-D0A9902F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708" y="4399223"/>
              <a:ext cx="2024857" cy="2024857"/>
            </a:xfrm>
            <a:prstGeom prst="rect">
              <a:avLst/>
            </a:prstGeom>
          </p:spPr>
        </p:pic>
      </p:grp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8226F00E-CD77-77A3-2142-50591265BB1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22" y="596093"/>
            <a:ext cx="2334295" cy="269902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51ADA393-39C5-6452-9CE0-9541DC02DF2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3" y="5563335"/>
            <a:ext cx="1248510" cy="1133417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EE9CCCE2-E121-77B0-18EF-BF4275DF9F4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18" y="237166"/>
            <a:ext cx="5261737" cy="52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41719 -0.003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" y="-2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21003 0.4849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242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9844 -0.47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-23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19974 0.4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263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21328 -0.4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2317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41159 -0.0296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71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974 0.4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250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20195 -0.47268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23194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21667 -0.46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3889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2005 0.45093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254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2005 0.45093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2546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1471 -0.48078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24051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0951 -0.50602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24421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4121 0.00555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46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2069 0.48055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2145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 build="allAtOnce"/>
      <p:bldP spid="43" grpId="0"/>
      <p:bldP spid="43" grpId="1"/>
      <p:bldP spid="44" grpId="0"/>
      <p:bldP spid="44" grpId="1"/>
      <p:bldP spid="44" grpId="2"/>
      <p:bldP spid="44" grpId="3"/>
      <p:bldP spid="44" grpId="4"/>
      <p:bldP spid="44" grpId="5"/>
      <p:bldP spid="44" grpId="6"/>
      <p:bldP spid="44" grpId="7"/>
      <p:bldP spid="44" grpId="8"/>
      <p:bldP spid="44" grpId="9"/>
      <p:bldP spid="44" grpId="10"/>
      <p:bldP spid="44" grpId="11"/>
      <p:bldP spid="45" grpId="0"/>
      <p:bldP spid="45" grpId="1"/>
      <p:bldP spid="45" grpId="2"/>
      <p:bldP spid="45" grpId="3"/>
      <p:bldP spid="45" grpId="4"/>
      <p:bldP spid="45" grpId="5"/>
      <p:bldP spid="45" grpId="6"/>
      <p:bldP spid="45" grpId="7"/>
      <p:bldP spid="45" grpId="8"/>
      <p:bldP spid="45" grpId="9"/>
      <p:bldP spid="45" grpId="10"/>
      <p:bldP spid="45" grpId="11"/>
      <p:bldP spid="53" grpId="0"/>
      <p:bldP spid="53" grpId="1"/>
      <p:bldP spid="53" grpId="2"/>
      <p:bldP spid="53" grpId="3"/>
      <p:bldP spid="53" grpId="4"/>
      <p:bldP spid="53" grpId="5"/>
      <p:bldP spid="53" grpId="6"/>
      <p:bldP spid="53" grpId="7"/>
      <p:bldP spid="53" grpId="8"/>
      <p:bldP spid="53" grpId="9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0EB802-CC4A-4650-95F8-29913B72414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9FB24FE6-B0E2-4C0F-8968-A1C3082F63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7B90D0-5A95-4849-B76D-F9F1FE6C89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2025-11-09T20:47:00Z</dcterms:created>
  <dcterms:modified xsi:type="dcterms:W3CDTF">2025-11-11T10:31:49Z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