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91" y="0"/>
            <a:ext cx="12357218" cy="7061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2963" y="3127965"/>
            <a:ext cx="3415902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4" y="3065999"/>
            <a:ext cx="3180464" cy="3180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43" b="243"/>
          <a:stretch/>
        </p:blipFill>
        <p:spPr>
          <a:xfrm>
            <a:off x="5005220" y="3127965"/>
            <a:ext cx="3426554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957631" y="3098550"/>
            <a:ext cx="3415901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046633" y="3105038"/>
            <a:ext cx="3409931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965330" y="3173819"/>
            <a:ext cx="3465287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ound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041512" y="3127965"/>
            <a:ext cx="3415902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5053130" y="3150892"/>
            <a:ext cx="3398049" cy="3240000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929511" y="2243472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3212DB-E61F-4BA5-B9BF-77AA9D68B759}"/>
</file>

<file path=customXml/itemProps2.xml><?xml version="1.0" encoding="utf-8"?>
<ds:datastoreItem xmlns:ds="http://schemas.openxmlformats.org/officeDocument/2006/customXml" ds:itemID="{930DC35B-1157-47FB-A676-2384858889D8}"/>
</file>

<file path=customXml/itemProps3.xml><?xml version="1.0" encoding="utf-8"?>
<ds:datastoreItem xmlns:ds="http://schemas.openxmlformats.org/officeDocument/2006/customXml" ds:itemID="{9764441B-A5A8-4DEA-B710-07E335571D89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22</cp:revision>
  <dcterms:created xsi:type="dcterms:W3CDTF">2025-11-04T12:37:08Z</dcterms:created>
  <dcterms:modified xsi:type="dcterms:W3CDTF">2025-11-07T13:03:38Z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