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CB39E-076F-47D4-9EAA-B0A7165F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5710A2-76D8-4344-A9CD-3C2FC0B0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449AA4-DA1A-44E1-BA85-DE207F81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0969DA-F658-4B58-AE7A-97E0E4D9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2C03D2-054B-426E-8BF9-76EDED8E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51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D7C49-C3B5-4B01-A45E-D2859D76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35DB3DD-325D-464F-9498-FE15181C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511682-620A-4D00-AF3E-53501197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DAEF17-B0E6-44D6-923A-863C851F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6D7F53-0357-4029-B414-C7DADAE9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C4A2EA-2C23-4E78-BA72-22CDCFD46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EA71B-63A1-4024-B2D1-79552FC1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CA9B33-AF61-49A7-ABA1-E9CDB825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0A4C62-2A01-498C-BB8C-44F3DCC5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5119CC-1B3C-4181-9011-E6A656D8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97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64CA8-2070-400D-A17C-8E131CDF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E646E0-4E6B-4AAB-9BF6-8297E1EB9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82FEF-9D86-40F4-B177-23349B13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473E91-A16B-499E-A26D-DEDA1342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59C0B6-D29E-4589-BCE3-20B61668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9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6161-D17B-450A-ABEC-13EF13DF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94D486-6AC4-4BA3-B97D-35DAAE205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0B84BA-3A80-4B20-A22D-6248D0D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F6549D-6FF3-41F7-9CBB-0FEE42C7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38987F-6249-49F7-A629-0AAD4DED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1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602E-6518-4502-B4AD-A678F274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3FD4B7-F9DB-4C04-83F9-303D545BC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973517-B23F-4C9E-AD08-AFA35195A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35C0D8-4020-4E6D-931E-7C553383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85C43B-B9AA-4ADD-8C2F-D04EEAAA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DFA06DA-6EAB-41D3-A942-9A2E29BE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37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9AEFD-9E13-4CD6-912E-CC2B4052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CCD817-CAC0-4426-86C2-92903AD78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C860697-E6E3-4F23-8BD5-53D8F9760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77E3A6-9442-4B0B-ABCC-174698EBD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48CD2F7-1950-4042-A4A7-E9D3BEDFF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682FAB-8F26-4FE6-B423-E5E54F3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7EE4D0E-D438-4C95-87EC-BD0616F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8B3FE81-CC94-4EF1-8A73-C5E32DE9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2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9A1D-22C9-4F27-9693-8E3A5BC0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C2BA41F-9105-4F49-B860-491CC25A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8E21BBE-BA27-4798-B721-4E990828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7E1ADE7-4A75-4806-A0E8-6ECCF8CA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0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0E494FB-1B04-4B67-868A-6955EAFC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3B75AF7-8BE9-4787-8E50-1121AE41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5FA245-018F-4BE3-9CCB-AC677923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12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CE95D-0AF8-45CC-973F-EB264E02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FC45D4-AF10-4DEC-B7E0-0903AB81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43DF421-C2D3-41DE-AC35-1D447B19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7BF6E1-4B97-4CE3-8C82-FA622855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80E9F-8928-4813-BEA8-C2F40AAF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522DC2-7EFC-4AB0-96E2-3D837FDB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2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5860-2B5E-4A18-BAB7-84B9F135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A942094-4B45-4E4D-A97C-094B5F2C2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1AF124-CC81-4AB1-B478-157E8C564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E0775B-D582-4F1C-8DC4-D81AC131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9B8DC8-1E33-4CFA-A3D1-02C20178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0C3FCC3-E172-4416-A891-841F0ACE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72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CF4CE4E-D5A5-4861-ABD1-CCD36DCE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C171B5-DB44-4D88-9DBF-E83F88ADC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FCE654-AD39-4922-8EC4-1280EF8D3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2827-443B-40D6-88DC-34D66B6D1375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75F7D4-3C95-4660-A09C-43D233E42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675481-2D3A-4253-AA1F-60BE61034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FD1-E496-40C2-A341-0CB874732F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30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4C6E7C-5ABC-4E62-95A1-A6615499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F97BAAB6-BDE4-460A-9DCF-04DACD527C5D}"/>
              </a:ext>
            </a:extLst>
          </p:cNvPr>
          <p:cNvSpPr/>
          <p:nvPr/>
        </p:nvSpPr>
        <p:spPr>
          <a:xfrm>
            <a:off x="642856" y="543949"/>
            <a:ext cx="8466291" cy="60054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4" descr="Красивая буква р - Буква р рисунок красиво (44 фото) . redka.com.ua">
            <a:extLst>
              <a:ext uri="{FF2B5EF4-FFF2-40B4-BE49-F238E27FC236}">
                <a16:creationId xmlns:a16="http://schemas.microsoft.com/office/drawing/2014/main" id="{408EA53A-9F91-4D06-B0F4-774A95C1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87" y="1725231"/>
            <a:ext cx="3421915" cy="396492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D6B0F74-C438-4951-8732-01EB97EC461C}"/>
              </a:ext>
            </a:extLst>
          </p:cNvPr>
          <p:cNvSpPr/>
          <p:nvPr/>
        </p:nvSpPr>
        <p:spPr>
          <a:xfrm>
            <a:off x="2074144" y="2018544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CE019F9-6DA9-4C0C-A620-B21AE871ED26}"/>
              </a:ext>
            </a:extLst>
          </p:cNvPr>
          <p:cNvSpPr/>
          <p:nvPr/>
        </p:nvSpPr>
        <p:spPr>
          <a:xfrm>
            <a:off x="2305956" y="2948752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0A0B5F7-DF4A-4920-B322-D35B4BA9305B}"/>
              </a:ext>
            </a:extLst>
          </p:cNvPr>
          <p:cNvSpPr/>
          <p:nvPr/>
        </p:nvSpPr>
        <p:spPr>
          <a:xfrm>
            <a:off x="3510864" y="1754136"/>
            <a:ext cx="571551" cy="5291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C295F14-581C-4ADB-B8EA-D84ABB5290A9}"/>
              </a:ext>
            </a:extLst>
          </p:cNvPr>
          <p:cNvSpPr/>
          <p:nvPr/>
        </p:nvSpPr>
        <p:spPr>
          <a:xfrm>
            <a:off x="4173637" y="2448086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69ACB5D-4914-4288-904E-17D2269F5334}"/>
              </a:ext>
            </a:extLst>
          </p:cNvPr>
          <p:cNvSpPr/>
          <p:nvPr/>
        </p:nvSpPr>
        <p:spPr>
          <a:xfrm>
            <a:off x="3778198" y="3401790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5F1EE8A-B2BF-4EC8-A2CA-6BFA98741228}"/>
              </a:ext>
            </a:extLst>
          </p:cNvPr>
          <p:cNvSpPr/>
          <p:nvPr/>
        </p:nvSpPr>
        <p:spPr>
          <a:xfrm>
            <a:off x="2001740" y="4009985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2076BED-C90C-4D5A-8411-764E9DE05549}"/>
              </a:ext>
            </a:extLst>
          </p:cNvPr>
          <p:cNvSpPr/>
          <p:nvPr/>
        </p:nvSpPr>
        <p:spPr>
          <a:xfrm>
            <a:off x="2549394" y="4919796"/>
            <a:ext cx="608433" cy="5979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02FF49-5D51-4750-9173-A04C0B220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212" y="2480069"/>
            <a:ext cx="4240657" cy="25775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9D9651-41BA-4065-8496-B7EBEC686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85" y="3046004"/>
            <a:ext cx="3164079" cy="3164079"/>
          </a:xfrm>
          <a:prstGeom prst="rect">
            <a:avLst/>
          </a:prstGeom>
        </p:spPr>
      </p:pic>
      <p:cxnSp>
        <p:nvCxnSpPr>
          <p:cNvPr id="26" name="Прямая соединительная линия 2">
            <a:extLst>
              <a:ext uri="{FF2B5EF4-FFF2-40B4-BE49-F238E27FC236}">
                <a16:creationId xmlns:a16="http://schemas.microsoft.com/office/drawing/2014/main" id="{26D4E830-DE63-40D7-9E82-BFFECC699FAB}"/>
              </a:ext>
            </a:extLst>
          </p:cNvPr>
          <p:cNvCxnSpPr>
            <a:cxnSpLocks/>
          </p:cNvCxnSpPr>
          <p:nvPr/>
        </p:nvCxnSpPr>
        <p:spPr>
          <a:xfrm>
            <a:off x="2001740" y="1400198"/>
            <a:ext cx="0" cy="4826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4">
            <a:extLst>
              <a:ext uri="{FF2B5EF4-FFF2-40B4-BE49-F238E27FC236}">
                <a16:creationId xmlns:a16="http://schemas.microsoft.com/office/drawing/2014/main" id="{3D10797A-4C65-49E6-AA92-6879F5655D0D}"/>
              </a:ext>
            </a:extLst>
          </p:cNvPr>
          <p:cNvCxnSpPr>
            <a:cxnSpLocks/>
          </p:cNvCxnSpPr>
          <p:nvPr/>
        </p:nvCxnSpPr>
        <p:spPr>
          <a:xfrm>
            <a:off x="3205700" y="3533798"/>
            <a:ext cx="0" cy="2692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">
            <a:extLst>
              <a:ext uri="{FF2B5EF4-FFF2-40B4-BE49-F238E27FC236}">
                <a16:creationId xmlns:a16="http://schemas.microsoft.com/office/drawing/2014/main" id="{BE95A2D0-37E7-4371-BC11-7A33CE4FF1A3}"/>
              </a:ext>
            </a:extLst>
          </p:cNvPr>
          <p:cNvCxnSpPr>
            <a:cxnSpLocks/>
          </p:cNvCxnSpPr>
          <p:nvPr/>
        </p:nvCxnSpPr>
        <p:spPr>
          <a:xfrm>
            <a:off x="4374100" y="1400198"/>
            <a:ext cx="0" cy="4826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7">
            <a:extLst>
              <a:ext uri="{FF2B5EF4-FFF2-40B4-BE49-F238E27FC236}">
                <a16:creationId xmlns:a16="http://schemas.microsoft.com/office/drawing/2014/main" id="{9F4EC2A7-B386-4B91-A781-B432A978E65A}"/>
              </a:ext>
            </a:extLst>
          </p:cNvPr>
          <p:cNvCxnSpPr>
            <a:cxnSpLocks/>
          </p:cNvCxnSpPr>
          <p:nvPr/>
        </p:nvCxnSpPr>
        <p:spPr>
          <a:xfrm>
            <a:off x="5567900" y="3533798"/>
            <a:ext cx="0" cy="2692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2C3F8626-FA91-40F5-9542-BBC03FC17BBF}"/>
              </a:ext>
            </a:extLst>
          </p:cNvPr>
          <p:cNvCxnSpPr>
            <a:cxnSpLocks/>
          </p:cNvCxnSpPr>
          <p:nvPr/>
        </p:nvCxnSpPr>
        <p:spPr>
          <a:xfrm>
            <a:off x="6698200" y="1400198"/>
            <a:ext cx="0" cy="4826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9">
            <a:extLst>
              <a:ext uri="{FF2B5EF4-FFF2-40B4-BE49-F238E27FC236}">
                <a16:creationId xmlns:a16="http://schemas.microsoft.com/office/drawing/2014/main" id="{65C89152-5074-46AD-B4A3-D0246B130A44}"/>
              </a:ext>
            </a:extLst>
          </p:cNvPr>
          <p:cNvCxnSpPr>
            <a:cxnSpLocks/>
          </p:cNvCxnSpPr>
          <p:nvPr/>
        </p:nvCxnSpPr>
        <p:spPr>
          <a:xfrm>
            <a:off x="7892000" y="3533798"/>
            <a:ext cx="0" cy="2692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Группа 23">
            <a:extLst>
              <a:ext uri="{FF2B5EF4-FFF2-40B4-BE49-F238E27FC236}">
                <a16:creationId xmlns:a16="http://schemas.microsoft.com/office/drawing/2014/main" id="{E8AE3D9A-6844-496B-92C5-C60DE2C47EA0}"/>
              </a:ext>
            </a:extLst>
          </p:cNvPr>
          <p:cNvGrpSpPr/>
          <p:nvPr/>
        </p:nvGrpSpPr>
        <p:grpSpPr>
          <a:xfrm>
            <a:off x="1097499" y="714398"/>
            <a:ext cx="1535418" cy="1535418"/>
            <a:chOff x="351998" y="1353242"/>
            <a:chExt cx="1535418" cy="153541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C6A8E6E-F3D6-4B48-A5C9-675640E7A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8E9019B-D730-4BE3-84CA-731142CF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Группа 26">
            <a:extLst>
              <a:ext uri="{FF2B5EF4-FFF2-40B4-BE49-F238E27FC236}">
                <a16:creationId xmlns:a16="http://schemas.microsoft.com/office/drawing/2014/main" id="{8F0F0384-2BB6-4B62-B867-4443A2A62AD1}"/>
              </a:ext>
            </a:extLst>
          </p:cNvPr>
          <p:cNvGrpSpPr/>
          <p:nvPr/>
        </p:nvGrpSpPr>
        <p:grpSpPr>
          <a:xfrm>
            <a:off x="2305287" y="2379380"/>
            <a:ext cx="1535418" cy="1535418"/>
            <a:chOff x="351998" y="1353242"/>
            <a:chExt cx="1535418" cy="153541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A60A3B-01CA-4A35-A70E-48ED9F9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08F96505-E461-4E35-90D1-FB379E6D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Группа 29">
            <a:extLst>
              <a:ext uri="{FF2B5EF4-FFF2-40B4-BE49-F238E27FC236}">
                <a16:creationId xmlns:a16="http://schemas.microsoft.com/office/drawing/2014/main" id="{57B52F7F-E6F1-4CE5-AF82-62D6319EAE0F}"/>
              </a:ext>
            </a:extLst>
          </p:cNvPr>
          <p:cNvGrpSpPr/>
          <p:nvPr/>
        </p:nvGrpSpPr>
        <p:grpSpPr>
          <a:xfrm>
            <a:off x="3473685" y="760130"/>
            <a:ext cx="1535418" cy="1535418"/>
            <a:chOff x="351998" y="1353242"/>
            <a:chExt cx="1535418" cy="153541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85089F98-B27F-4AA2-B16A-BF32EC51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DE2887F-032F-432D-AAB7-5DF68EF3B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па 32">
            <a:extLst>
              <a:ext uri="{FF2B5EF4-FFF2-40B4-BE49-F238E27FC236}">
                <a16:creationId xmlns:a16="http://schemas.microsoft.com/office/drawing/2014/main" id="{2FE78CE3-ED69-4604-847E-0B44D1E28A9E}"/>
              </a:ext>
            </a:extLst>
          </p:cNvPr>
          <p:cNvGrpSpPr/>
          <p:nvPr/>
        </p:nvGrpSpPr>
        <p:grpSpPr>
          <a:xfrm>
            <a:off x="4612347" y="2363678"/>
            <a:ext cx="1535418" cy="1535418"/>
            <a:chOff x="351998" y="1353242"/>
            <a:chExt cx="1535418" cy="153541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EEC4593-14D4-4C60-80E6-F89282DD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0703C25-B818-4218-B7AC-B11B0385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па 35">
            <a:extLst>
              <a:ext uri="{FF2B5EF4-FFF2-40B4-BE49-F238E27FC236}">
                <a16:creationId xmlns:a16="http://schemas.microsoft.com/office/drawing/2014/main" id="{B471C434-5DE5-4D18-B308-786219D02225}"/>
              </a:ext>
            </a:extLst>
          </p:cNvPr>
          <p:cNvGrpSpPr/>
          <p:nvPr/>
        </p:nvGrpSpPr>
        <p:grpSpPr>
          <a:xfrm>
            <a:off x="5812260" y="770065"/>
            <a:ext cx="1535418" cy="1535418"/>
            <a:chOff x="351998" y="1353242"/>
            <a:chExt cx="1535418" cy="153541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3CEA80D1-7937-4DB1-94F3-EFAD58395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13ACEF5-48A7-46FA-B074-24713C496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па 38">
            <a:extLst>
              <a:ext uri="{FF2B5EF4-FFF2-40B4-BE49-F238E27FC236}">
                <a16:creationId xmlns:a16="http://schemas.microsoft.com/office/drawing/2014/main" id="{639474F9-8A6C-4153-8906-5E0E11972A3A}"/>
              </a:ext>
            </a:extLst>
          </p:cNvPr>
          <p:cNvGrpSpPr/>
          <p:nvPr/>
        </p:nvGrpSpPr>
        <p:grpSpPr>
          <a:xfrm>
            <a:off x="6992782" y="2379380"/>
            <a:ext cx="1535418" cy="1535418"/>
            <a:chOff x="351998" y="1353242"/>
            <a:chExt cx="1535418" cy="1535418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37ECBF4-1A9F-44F4-9F1F-1DC9FFDE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998" y="1353242"/>
              <a:ext cx="1535418" cy="15354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EB6CF1F-BBE0-450B-B4AE-E5A589E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9708" y="2044904"/>
              <a:ext cx="462908" cy="4629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5027358-8CED-4007-909A-A780A79CEF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85" y="1864482"/>
            <a:ext cx="3736503" cy="38087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ED17EC8-6EB5-431E-AA5D-8E645E261F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" y="5959058"/>
            <a:ext cx="787903" cy="7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00559 0.645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00052 0.40648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056 0.645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0052 0.4064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0056 0.6456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0052 0.40648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295C384-6056-4368-B0E4-9F4B883F1EBC}"/>
</file>

<file path=customXml/itemProps2.xml><?xml version="1.0" encoding="utf-8"?>
<ds:datastoreItem xmlns:ds="http://schemas.openxmlformats.org/officeDocument/2006/customXml" ds:itemID="{76D524AB-39B2-475A-AFC1-212F996EF539}"/>
</file>

<file path=customXml/itemProps3.xml><?xml version="1.0" encoding="utf-8"?>
<ds:datastoreItem xmlns:ds="http://schemas.openxmlformats.org/officeDocument/2006/customXml" ds:itemID="{BED76CDC-3686-45FF-AA74-900920D44E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2025-11-10T18:47:38Z</dcterms:created>
  <dcterms:modified xsi:type="dcterms:W3CDTF">2025-11-10T18:48:27Z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