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66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6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9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7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7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0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52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6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311B-5763-4E6F-9FCC-FC097479F09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0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90146" y="603180"/>
            <a:ext cx="8398276" cy="5852603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089933-02FA-8666-94CD-E6D617CC4863}"/>
              </a:ext>
            </a:extLst>
          </p:cNvPr>
          <p:cNvGrpSpPr/>
          <p:nvPr/>
        </p:nvGrpSpPr>
        <p:grpSpPr>
          <a:xfrm>
            <a:off x="3442371" y="993764"/>
            <a:ext cx="8024684" cy="1561319"/>
            <a:chOff x="3874543" y="466815"/>
            <a:chExt cx="9538034" cy="1855763"/>
          </a:xfrm>
        </p:grpSpPr>
        <p:sp>
          <p:nvSpPr>
            <p:cNvPr id="7" name="Прямоугольник: скругленные углы 3">
              <a:extLst>
                <a:ext uri="{FF2B5EF4-FFF2-40B4-BE49-F238E27FC236}">
                  <a16:creationId xmlns:a16="http://schemas.microsoft.com/office/drawing/2014/main" id="{F8ACA416-2C8A-B03C-8C94-62A85C863BC1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1B9C720F-5A84-B38E-97A6-A46A7D07AC8B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5">
              <a:extLst>
                <a:ext uri="{FF2B5EF4-FFF2-40B4-BE49-F238E27FC236}">
                  <a16:creationId xmlns:a16="http://schemas.microsoft.com/office/drawing/2014/main" id="{2DA30080-F521-B481-DA2B-C5CE08AE0A61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6">
              <a:extLst>
                <a:ext uri="{FF2B5EF4-FFF2-40B4-BE49-F238E27FC236}">
                  <a16:creationId xmlns:a16="http://schemas.microsoft.com/office/drawing/2014/main" id="{9BA03956-607A-6EB4-A16A-5C3D8A5C27CC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C36793-1A45-A19C-CAE8-CA5356C20E98}"/>
              </a:ext>
            </a:extLst>
          </p:cNvPr>
          <p:cNvGrpSpPr/>
          <p:nvPr/>
        </p:nvGrpSpPr>
        <p:grpSpPr>
          <a:xfrm>
            <a:off x="3442371" y="2718469"/>
            <a:ext cx="8024684" cy="1561319"/>
            <a:chOff x="3874543" y="466815"/>
            <a:chExt cx="9538034" cy="1855763"/>
          </a:xfrm>
        </p:grpSpPr>
        <p:sp>
          <p:nvSpPr>
            <p:cNvPr id="12" name="Прямоугольник: скругленные углы 12">
              <a:extLst>
                <a:ext uri="{FF2B5EF4-FFF2-40B4-BE49-F238E27FC236}">
                  <a16:creationId xmlns:a16="http://schemas.microsoft.com/office/drawing/2014/main" id="{13B16A76-7012-E08C-ECC8-5F990D9779E8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3">
              <a:extLst>
                <a:ext uri="{FF2B5EF4-FFF2-40B4-BE49-F238E27FC236}">
                  <a16:creationId xmlns:a16="http://schemas.microsoft.com/office/drawing/2014/main" id="{943E007D-4B48-B62A-C5B4-962B3B16C6F6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4">
              <a:extLst>
                <a:ext uri="{FF2B5EF4-FFF2-40B4-BE49-F238E27FC236}">
                  <a16:creationId xmlns:a16="http://schemas.microsoft.com/office/drawing/2014/main" id="{897B7AB3-9CB9-3058-5154-87B464569CF2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5">
              <a:extLst>
                <a:ext uri="{FF2B5EF4-FFF2-40B4-BE49-F238E27FC236}">
                  <a16:creationId xmlns:a16="http://schemas.microsoft.com/office/drawing/2014/main" id="{0B2B1F54-A20B-C495-E6B5-DD4CEFE97047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8495B07-6554-480B-6D82-53F76131C163}"/>
              </a:ext>
            </a:extLst>
          </p:cNvPr>
          <p:cNvGrpSpPr/>
          <p:nvPr/>
        </p:nvGrpSpPr>
        <p:grpSpPr>
          <a:xfrm>
            <a:off x="3442371" y="4470466"/>
            <a:ext cx="8024684" cy="1561319"/>
            <a:chOff x="3874543" y="466815"/>
            <a:chExt cx="9538034" cy="1855763"/>
          </a:xfrm>
        </p:grpSpPr>
        <p:sp>
          <p:nvSpPr>
            <p:cNvPr id="17" name="Прямоугольник: скругленные углы 17">
              <a:extLst>
                <a:ext uri="{FF2B5EF4-FFF2-40B4-BE49-F238E27FC236}">
                  <a16:creationId xmlns:a16="http://schemas.microsoft.com/office/drawing/2014/main" id="{7DBE9266-FA3D-4039-9A18-020B0783F800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9">
              <a:extLst>
                <a:ext uri="{FF2B5EF4-FFF2-40B4-BE49-F238E27FC236}">
                  <a16:creationId xmlns:a16="http://schemas.microsoft.com/office/drawing/2014/main" id="{E11258F3-5EE5-17B2-5263-5E3ABD64C263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20">
              <a:extLst>
                <a:ext uri="{FF2B5EF4-FFF2-40B4-BE49-F238E27FC236}">
                  <a16:creationId xmlns:a16="http://schemas.microsoft.com/office/drawing/2014/main" id="{A3C6DB95-0C84-43CB-6BC4-4F5A1E64C944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21">
              <a:extLst>
                <a:ext uri="{FF2B5EF4-FFF2-40B4-BE49-F238E27FC236}">
                  <a16:creationId xmlns:a16="http://schemas.microsoft.com/office/drawing/2014/main" id="{3F524858-6B85-F291-470E-D75219A749CA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6">
            <a:extLst>
              <a:ext uri="{FF2B5EF4-FFF2-40B4-BE49-F238E27FC236}">
                <a16:creationId xmlns:a16="http://schemas.microsoft.com/office/drawing/2014/main" id="{0D43C15B-2158-E114-FEC0-51FCC473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01" y="2755977"/>
            <a:ext cx="1894730" cy="15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703DF97A-0A7E-9902-FE5F-FAF06C52E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"/>
          <a:stretch/>
        </p:blipFill>
        <p:spPr bwMode="auto">
          <a:xfrm rot="1146768">
            <a:off x="3720369" y="4682936"/>
            <a:ext cx="1312992" cy="12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>
            <a:extLst>
              <a:ext uri="{FF2B5EF4-FFF2-40B4-BE49-F238E27FC236}">
                <a16:creationId xmlns:a16="http://schemas.microsoft.com/office/drawing/2014/main" id="{697F9C7B-F114-F2AD-3905-75B42C6A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94000" l="10000" r="90000">
                        <a14:foregroundMark x1="25333" y1="27000" x2="22444" y2="31500"/>
                        <a14:foregroundMark x1="29667" y1="19750" x2="27667" y2="7750"/>
                        <a14:foregroundMark x1="27667" y1="7750" x2="27667" y2="7750"/>
                        <a14:foregroundMark x1="70444" y1="25250" x2="72444" y2="18750"/>
                        <a14:foregroundMark x1="25778" y1="6750" x2="25778" y2="500"/>
                        <a14:foregroundMark x1="25000" y1="11000" x2="24444" y2="8250"/>
                        <a14:foregroundMark x1="18889" y1="62000" x2="23222" y2="67000"/>
                        <a14:foregroundMark x1="31333" y1="88500" x2="37000" y2="93000"/>
                        <a14:foregroundMark x1="37000" y1="93000" x2="40000" y2="93250"/>
                        <a14:foregroundMark x1="47333" y1="92500" x2="53333" y2="94000"/>
                        <a14:foregroundMark x1="53333" y1="94000" x2="63556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69" y="3039032"/>
            <a:ext cx="1837502" cy="8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A58B4F19-23EF-52BE-F20A-514EF4A7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7838" y="4879498"/>
            <a:ext cx="1303717" cy="10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F0DBFD37-E89D-8D7C-91AE-530E425C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074">
            <a:off x="7601131" y="4807998"/>
            <a:ext cx="1480690" cy="9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86AA88E3-229A-87DD-0B07-C9930BDB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28" y="2994685"/>
            <a:ext cx="1837502" cy="11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2C75F5-F077-8BC0-75B1-1427F2A4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75" y="1104851"/>
            <a:ext cx="1425431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>
            <a:extLst>
              <a:ext uri="{FF2B5EF4-FFF2-40B4-BE49-F238E27FC236}">
                <a16:creationId xmlns:a16="http://schemas.microsoft.com/office/drawing/2014/main" id="{0788C47D-6742-0DA5-A0FE-5AE26E56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99" y="4470466"/>
            <a:ext cx="1524067" cy="15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99474FAE-1BD6-0E5C-AE28-62078B4C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6778" l="2111" r="98333">
                        <a14:foregroundMark x1="37556" y1="12333" x2="36111" y2="5667"/>
                        <a14:foregroundMark x1="56667" y1="5667" x2="55889" y2="2889"/>
                        <a14:foregroundMark x1="2333" y1="26000" x2="11444" y2="38556"/>
                        <a14:foregroundMark x1="11444" y1="38556" x2="11556" y2="38556"/>
                        <a14:foregroundMark x1="59222" y1="89444" x2="61222" y2="96667"/>
                        <a14:foregroundMark x1="61222" y1="96667" x2="61222" y2="96778"/>
                        <a14:foregroundMark x1="95667" y1="67222" x2="98333" y2="66222"/>
                        <a14:backgroundMark x1="56556" y1="11000" x2="57333" y2="1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22" y="1199693"/>
            <a:ext cx="1305697" cy="1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D35D1093-946D-D78E-C5EB-F8FE983FA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 bwMode="auto">
          <a:xfrm>
            <a:off x="7897207" y="1081890"/>
            <a:ext cx="1342011" cy="13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5B3FE63C-79C2-583F-B71B-3A60CA60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78" y="3209524"/>
            <a:ext cx="1353714" cy="8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7A2352-04AA-AEB5-CB9E-4D698C234334}"/>
              </a:ext>
            </a:extLst>
          </p:cNvPr>
          <p:cNvGrpSpPr/>
          <p:nvPr/>
        </p:nvGrpSpPr>
        <p:grpSpPr>
          <a:xfrm>
            <a:off x="5499292" y="4470466"/>
            <a:ext cx="1868990" cy="1561319"/>
            <a:chOff x="-6751487" y="5128687"/>
            <a:chExt cx="1868990" cy="1561319"/>
          </a:xfrm>
        </p:grpSpPr>
        <p:sp>
          <p:nvSpPr>
            <p:cNvPr id="33" name="Прямоугольник: скругленные углы 57">
              <a:extLst>
                <a:ext uri="{FF2B5EF4-FFF2-40B4-BE49-F238E27FC236}">
                  <a16:creationId xmlns:a16="http://schemas.microsoft.com/office/drawing/2014/main" id="{4FF93412-C9AF-7DF8-328A-018B169DA609}"/>
                </a:ext>
              </a:extLst>
            </p:cNvPr>
            <p:cNvSpPr/>
            <p:nvPr/>
          </p:nvSpPr>
          <p:spPr>
            <a:xfrm>
              <a:off x="-6751487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Мороженое">
              <a:extLst>
                <a:ext uri="{FF2B5EF4-FFF2-40B4-BE49-F238E27FC236}">
                  <a16:creationId xmlns:a16="http://schemas.microsoft.com/office/drawing/2014/main" id="{388294EF-E920-0FBA-B4D4-00A787FB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26338" y="5233262"/>
              <a:ext cx="1335689" cy="133568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5E5857E-7000-D13E-EFF4-92EA0B2871ED}"/>
              </a:ext>
            </a:extLst>
          </p:cNvPr>
          <p:cNvGrpSpPr/>
          <p:nvPr/>
        </p:nvGrpSpPr>
        <p:grpSpPr>
          <a:xfrm>
            <a:off x="7551190" y="4470466"/>
            <a:ext cx="1868990" cy="1561319"/>
            <a:chOff x="-4699589" y="5128687"/>
            <a:chExt cx="1868990" cy="1561319"/>
          </a:xfrm>
        </p:grpSpPr>
        <p:sp>
          <p:nvSpPr>
            <p:cNvPr id="36" name="Прямоугольник: скругленные углы 58">
              <a:extLst>
                <a:ext uri="{FF2B5EF4-FFF2-40B4-BE49-F238E27FC236}">
                  <a16:creationId xmlns:a16="http://schemas.microsoft.com/office/drawing/2014/main" id="{6EEB94E6-FB1B-7EEE-7C81-98E45A8024BF}"/>
                </a:ext>
              </a:extLst>
            </p:cNvPr>
            <p:cNvSpPr/>
            <p:nvPr/>
          </p:nvSpPr>
          <p:spPr>
            <a:xfrm>
              <a:off x="-4699589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Нож">
              <a:extLst>
                <a:ext uri="{FF2B5EF4-FFF2-40B4-BE49-F238E27FC236}">
                  <a16:creationId xmlns:a16="http://schemas.microsoft.com/office/drawing/2014/main" id="{039556D6-C412-78A7-8D2B-80977914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13658" y="51589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5C08193-EE18-8367-0293-97AB3FA2CE36}"/>
              </a:ext>
            </a:extLst>
          </p:cNvPr>
          <p:cNvGrpSpPr/>
          <p:nvPr/>
        </p:nvGrpSpPr>
        <p:grpSpPr>
          <a:xfrm>
            <a:off x="7551190" y="993764"/>
            <a:ext cx="1868990" cy="1561319"/>
            <a:chOff x="-4699589" y="1651985"/>
            <a:chExt cx="1868990" cy="1561319"/>
          </a:xfrm>
        </p:grpSpPr>
        <p:sp>
          <p:nvSpPr>
            <p:cNvPr id="39" name="Прямоугольник: скругленные углы 48">
              <a:extLst>
                <a:ext uri="{FF2B5EF4-FFF2-40B4-BE49-F238E27FC236}">
                  <a16:creationId xmlns:a16="http://schemas.microsoft.com/office/drawing/2014/main" id="{E40A0E49-3BF2-A263-5077-AAF38AE2EA70}"/>
                </a:ext>
              </a:extLst>
            </p:cNvPr>
            <p:cNvSpPr/>
            <p:nvPr/>
          </p:nvSpPr>
          <p:spPr>
            <a:xfrm>
              <a:off x="-4699589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Лягушка">
              <a:extLst>
                <a:ext uri="{FF2B5EF4-FFF2-40B4-BE49-F238E27FC236}">
                  <a16:creationId xmlns:a16="http://schemas.microsoft.com/office/drawing/2014/main" id="{5C286ECE-8258-1A52-958B-9F8A4543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23516" y="1729313"/>
              <a:ext cx="1335689" cy="133568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9E6ED7-AC70-DE6A-8BDA-6AB2D924FF4B}"/>
              </a:ext>
            </a:extLst>
          </p:cNvPr>
          <p:cNvGrpSpPr/>
          <p:nvPr/>
        </p:nvGrpSpPr>
        <p:grpSpPr>
          <a:xfrm>
            <a:off x="9603088" y="4470466"/>
            <a:ext cx="1868990" cy="1561319"/>
            <a:chOff x="-2647691" y="5128687"/>
            <a:chExt cx="1868990" cy="1561319"/>
          </a:xfrm>
        </p:grpSpPr>
        <p:sp>
          <p:nvSpPr>
            <p:cNvPr id="42" name="Прямоугольник: скругленные углы 59">
              <a:extLst>
                <a:ext uri="{FF2B5EF4-FFF2-40B4-BE49-F238E27FC236}">
                  <a16:creationId xmlns:a16="http://schemas.microsoft.com/office/drawing/2014/main" id="{10EB77E9-98C4-644A-9566-3A18D790C26F}"/>
                </a:ext>
              </a:extLst>
            </p:cNvPr>
            <p:cNvSpPr/>
            <p:nvPr/>
          </p:nvSpPr>
          <p:spPr>
            <a:xfrm>
              <a:off x="-2647691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Клоп">
              <a:extLst>
                <a:ext uri="{FF2B5EF4-FFF2-40B4-BE49-F238E27FC236}">
                  <a16:creationId xmlns:a16="http://schemas.microsoft.com/office/drawing/2014/main" id="{5D526611-95E6-8B2A-3EED-A6888CAFD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8901" y="5256738"/>
              <a:ext cx="1335689" cy="13356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390F358-762D-96ED-43E4-CAFE8457F7C6}"/>
              </a:ext>
            </a:extLst>
          </p:cNvPr>
          <p:cNvGrpSpPr/>
          <p:nvPr/>
        </p:nvGrpSpPr>
        <p:grpSpPr>
          <a:xfrm>
            <a:off x="3447394" y="2718469"/>
            <a:ext cx="1868990" cy="1561319"/>
            <a:chOff x="-8803385" y="3376690"/>
            <a:chExt cx="1868990" cy="1561319"/>
          </a:xfrm>
        </p:grpSpPr>
        <p:sp>
          <p:nvSpPr>
            <p:cNvPr id="45" name="Прямоугольник: скругленные углы 51">
              <a:extLst>
                <a:ext uri="{FF2B5EF4-FFF2-40B4-BE49-F238E27FC236}">
                  <a16:creationId xmlns:a16="http://schemas.microsoft.com/office/drawing/2014/main" id="{A8B98B7A-4E86-3943-FA01-4983D77703B9}"/>
                </a:ext>
              </a:extLst>
            </p:cNvPr>
            <p:cNvSpPr/>
            <p:nvPr/>
          </p:nvSpPr>
          <p:spPr>
            <a:xfrm>
              <a:off x="-8803385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 descr="Ножницы">
              <a:extLst>
                <a:ext uri="{FF2B5EF4-FFF2-40B4-BE49-F238E27FC236}">
                  <a16:creationId xmlns:a16="http://schemas.microsoft.com/office/drawing/2014/main" id="{0C5ED4B8-8231-6FC3-7F64-815DFCD8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97904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C525C02-28D5-6312-2225-F013080B3B89}"/>
              </a:ext>
            </a:extLst>
          </p:cNvPr>
          <p:cNvGrpSpPr/>
          <p:nvPr/>
        </p:nvGrpSpPr>
        <p:grpSpPr>
          <a:xfrm>
            <a:off x="3447394" y="4470466"/>
            <a:ext cx="1868990" cy="1561319"/>
            <a:chOff x="-8803385" y="5128687"/>
            <a:chExt cx="1868990" cy="1561319"/>
          </a:xfrm>
        </p:grpSpPr>
        <p:sp>
          <p:nvSpPr>
            <p:cNvPr id="48" name="Прямоугольник: скругленные углы 56">
              <a:extLst>
                <a:ext uri="{FF2B5EF4-FFF2-40B4-BE49-F238E27FC236}">
                  <a16:creationId xmlns:a16="http://schemas.microsoft.com/office/drawing/2014/main" id="{4F271DF5-E30E-94E5-7DAF-37B532F7488E}"/>
                </a:ext>
              </a:extLst>
            </p:cNvPr>
            <p:cNvSpPr/>
            <p:nvPr/>
          </p:nvSpPr>
          <p:spPr>
            <a:xfrm>
              <a:off x="-8803385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Костюм">
              <a:extLst>
                <a:ext uri="{FF2B5EF4-FFF2-40B4-BE49-F238E27FC236}">
                  <a16:creationId xmlns:a16="http://schemas.microsoft.com/office/drawing/2014/main" id="{BBA7E529-33CC-6EC4-0E53-D4BADF5B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00057" y="5241501"/>
              <a:ext cx="1335689" cy="13356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12B8875-4ED4-3116-143B-78733873779B}"/>
              </a:ext>
            </a:extLst>
          </p:cNvPr>
          <p:cNvGrpSpPr/>
          <p:nvPr/>
        </p:nvGrpSpPr>
        <p:grpSpPr>
          <a:xfrm>
            <a:off x="3447394" y="993764"/>
            <a:ext cx="1868990" cy="1561319"/>
            <a:chOff x="-8803385" y="1651985"/>
            <a:chExt cx="1868990" cy="1561319"/>
          </a:xfrm>
        </p:grpSpPr>
        <p:sp>
          <p:nvSpPr>
            <p:cNvPr id="51" name="Прямоугольник: скругленные углы 46">
              <a:extLst>
                <a:ext uri="{FF2B5EF4-FFF2-40B4-BE49-F238E27FC236}">
                  <a16:creationId xmlns:a16="http://schemas.microsoft.com/office/drawing/2014/main" id="{CB9B7155-4FF0-6524-F901-AC53B5089979}"/>
                </a:ext>
              </a:extLst>
            </p:cNvPr>
            <p:cNvSpPr/>
            <p:nvPr/>
          </p:nvSpPr>
          <p:spPr>
            <a:xfrm>
              <a:off x="-8803385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Желудь">
              <a:extLst>
                <a:ext uri="{FF2B5EF4-FFF2-40B4-BE49-F238E27FC236}">
                  <a16:creationId xmlns:a16="http://schemas.microsoft.com/office/drawing/2014/main" id="{EE33A74E-1F19-BA5E-3CE7-DB91B5DF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20826" y="1809973"/>
              <a:ext cx="1356458" cy="13564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B895615-78DD-DDE3-5D47-369E2338ECFA}"/>
              </a:ext>
            </a:extLst>
          </p:cNvPr>
          <p:cNvGrpSpPr/>
          <p:nvPr/>
        </p:nvGrpSpPr>
        <p:grpSpPr>
          <a:xfrm>
            <a:off x="5499292" y="2718469"/>
            <a:ext cx="1868990" cy="1561319"/>
            <a:chOff x="-6751487" y="3376690"/>
            <a:chExt cx="1868990" cy="1561319"/>
          </a:xfrm>
        </p:grpSpPr>
        <p:sp>
          <p:nvSpPr>
            <p:cNvPr id="54" name="Прямоугольник: скругленные углы 52">
              <a:extLst>
                <a:ext uri="{FF2B5EF4-FFF2-40B4-BE49-F238E27FC236}">
                  <a16:creationId xmlns:a16="http://schemas.microsoft.com/office/drawing/2014/main" id="{1671D65D-D876-4CCC-216A-109884C35098}"/>
                </a:ext>
              </a:extLst>
            </p:cNvPr>
            <p:cNvSpPr/>
            <p:nvPr/>
          </p:nvSpPr>
          <p:spPr>
            <a:xfrm>
              <a:off x="-6751487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 descr="Пожарный">
              <a:extLst>
                <a:ext uri="{FF2B5EF4-FFF2-40B4-BE49-F238E27FC236}">
                  <a16:creationId xmlns:a16="http://schemas.microsoft.com/office/drawing/2014/main" id="{F0DBCA8E-7F91-E316-CF92-3F9A8ED1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06803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98BB84C-C31C-FF21-109B-CD3226A519FD}"/>
              </a:ext>
            </a:extLst>
          </p:cNvPr>
          <p:cNvGrpSpPr/>
          <p:nvPr/>
        </p:nvGrpSpPr>
        <p:grpSpPr>
          <a:xfrm>
            <a:off x="9603088" y="2718469"/>
            <a:ext cx="1868990" cy="1561319"/>
            <a:chOff x="-2647691" y="3376690"/>
            <a:chExt cx="1868990" cy="1561319"/>
          </a:xfrm>
        </p:grpSpPr>
        <p:sp>
          <p:nvSpPr>
            <p:cNvPr id="60" name="Прямоугольник: скругленные углы 54">
              <a:extLst>
                <a:ext uri="{FF2B5EF4-FFF2-40B4-BE49-F238E27FC236}">
                  <a16:creationId xmlns:a16="http://schemas.microsoft.com/office/drawing/2014/main" id="{442FC37B-707E-96F4-C4E4-D1B06BBA754F}"/>
                </a:ext>
              </a:extLst>
            </p:cNvPr>
            <p:cNvSpPr/>
            <p:nvPr/>
          </p:nvSpPr>
          <p:spPr>
            <a:xfrm>
              <a:off x="-2647691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Диджей">
              <a:extLst>
                <a:ext uri="{FF2B5EF4-FFF2-40B4-BE49-F238E27FC236}">
                  <a16:creationId xmlns:a16="http://schemas.microsoft.com/office/drawing/2014/main" id="{03B298DE-6837-94AA-D71A-3A68651D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041" y="3603029"/>
              <a:ext cx="1335689" cy="112743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84CB41-14DC-0CCC-7A74-5E7EF5F458D4}"/>
              </a:ext>
            </a:extLst>
          </p:cNvPr>
          <p:cNvGrpSpPr/>
          <p:nvPr/>
        </p:nvGrpSpPr>
        <p:grpSpPr>
          <a:xfrm>
            <a:off x="7551190" y="2718469"/>
            <a:ext cx="1868990" cy="1561319"/>
            <a:chOff x="-4699589" y="3376690"/>
            <a:chExt cx="1868990" cy="1561319"/>
          </a:xfrm>
        </p:grpSpPr>
        <p:sp>
          <p:nvSpPr>
            <p:cNvPr id="63" name="Прямоугольник: скругленные углы 53">
              <a:extLst>
                <a:ext uri="{FF2B5EF4-FFF2-40B4-BE49-F238E27FC236}">
                  <a16:creationId xmlns:a16="http://schemas.microsoft.com/office/drawing/2014/main" id="{10E92C76-AA3D-62F7-3C3D-162D8BB6D7D8}"/>
                </a:ext>
              </a:extLst>
            </p:cNvPr>
            <p:cNvSpPr/>
            <p:nvPr/>
          </p:nvSpPr>
          <p:spPr>
            <a:xfrm>
              <a:off x="-4699589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 descr="Флаг">
              <a:extLst>
                <a:ext uri="{FF2B5EF4-FFF2-40B4-BE49-F238E27FC236}">
                  <a16:creationId xmlns:a16="http://schemas.microsoft.com/office/drawing/2014/main" id="{5CAD91E0-C40F-AFCF-2B02-0B5FADA3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92607" y="34895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6ADE996-B2AA-3AE2-AA5A-129E9EBB1A0F}"/>
              </a:ext>
            </a:extLst>
          </p:cNvPr>
          <p:cNvGrpSpPr/>
          <p:nvPr/>
        </p:nvGrpSpPr>
        <p:grpSpPr>
          <a:xfrm>
            <a:off x="9603088" y="993764"/>
            <a:ext cx="1868990" cy="1561319"/>
            <a:chOff x="-2647691" y="1651985"/>
            <a:chExt cx="1868990" cy="1561319"/>
          </a:xfrm>
        </p:grpSpPr>
        <p:sp>
          <p:nvSpPr>
            <p:cNvPr id="66" name="Прямоугольник: скругленные углы 49">
              <a:extLst>
                <a:ext uri="{FF2B5EF4-FFF2-40B4-BE49-F238E27FC236}">
                  <a16:creationId xmlns:a16="http://schemas.microsoft.com/office/drawing/2014/main" id="{21E3CBF9-0C5C-7B0F-029F-5D6913071AE3}"/>
                </a:ext>
              </a:extLst>
            </p:cNvPr>
            <p:cNvSpPr/>
            <p:nvPr/>
          </p:nvSpPr>
          <p:spPr>
            <a:xfrm>
              <a:off x="-2647691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Беговые лыжи">
              <a:extLst>
                <a:ext uri="{FF2B5EF4-FFF2-40B4-BE49-F238E27FC236}">
                  <a16:creationId xmlns:a16="http://schemas.microsoft.com/office/drawing/2014/main" id="{93D89C58-C1C2-48E4-27CE-E468C718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8782" y="1737760"/>
              <a:ext cx="1335689" cy="1335689"/>
            </a:xfrm>
            <a:prstGeom prst="rect">
              <a:avLst/>
            </a:prstGeom>
          </p:spPr>
        </p:pic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EEA0F0B2-0390-42C8-BF90-2B130AC6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5" y="979636"/>
            <a:ext cx="1371001" cy="15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374F34D-5886-A30F-13C0-11D6239284BB}"/>
              </a:ext>
            </a:extLst>
          </p:cNvPr>
          <p:cNvGrpSpPr/>
          <p:nvPr/>
        </p:nvGrpSpPr>
        <p:grpSpPr>
          <a:xfrm>
            <a:off x="5501238" y="990659"/>
            <a:ext cx="1868990" cy="1561319"/>
            <a:chOff x="-6751487" y="1651985"/>
            <a:chExt cx="1868990" cy="1561319"/>
          </a:xfrm>
        </p:grpSpPr>
        <p:sp>
          <p:nvSpPr>
            <p:cNvPr id="57" name="Прямоугольник: скругленные углы 47">
              <a:extLst>
                <a:ext uri="{FF2B5EF4-FFF2-40B4-BE49-F238E27FC236}">
                  <a16:creationId xmlns:a16="http://schemas.microsoft.com/office/drawing/2014/main" id="{F53F0642-6257-7546-1FAF-B2EF6AF2BBED}"/>
                </a:ext>
              </a:extLst>
            </p:cNvPr>
            <p:cNvSpPr/>
            <p:nvPr/>
          </p:nvSpPr>
          <p:spPr>
            <a:xfrm>
              <a:off x="-6751487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 descr="Художник">
              <a:extLst>
                <a:ext uri="{FF2B5EF4-FFF2-40B4-BE49-F238E27FC236}">
                  <a16:creationId xmlns:a16="http://schemas.microsoft.com/office/drawing/2014/main" id="{5741AE49-44BC-FBF5-C093-2BA530B2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35209" y="1829206"/>
              <a:ext cx="1244243" cy="1244243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3352415"/>
            <a:ext cx="3199699" cy="319969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2299"/>
            <a:ext cx="1026628" cy="113000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" y="1071092"/>
            <a:ext cx="3020710" cy="26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ACB9F-55B0-4F5A-9FD3-A268B33D03F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E04EFCB-2514-43E8-8177-30A1830191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7A71F9-59A2-4851-A197-18CAD2D6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4</cp:revision>
  <dcterms:created xsi:type="dcterms:W3CDTF">2025-11-06T18:41:22Z</dcterms:created>
  <dcterms:modified xsi:type="dcterms:W3CDTF">2025-11-10T17:47:00Z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