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70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419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09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476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953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41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652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606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24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195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403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4A1F4-AF67-40B0-9B2C-8DC7ED1375FB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368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53" y="-42169"/>
            <a:ext cx="12312066" cy="69001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61" y="2879079"/>
            <a:ext cx="2520000" cy="140898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872" y="2620497"/>
            <a:ext cx="1356977" cy="135697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959" flipH="1">
            <a:off x="6569668" y="2432128"/>
            <a:ext cx="2310822" cy="210112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2698" flipH="1">
            <a:off x="7313939" y="2679040"/>
            <a:ext cx="1190752" cy="119075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-2018" r="17922" b="-2018"/>
          <a:stretch/>
        </p:blipFill>
        <p:spPr>
          <a:xfrm rot="20918729">
            <a:off x="2983620" y="225024"/>
            <a:ext cx="1894591" cy="189459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783">
            <a:off x="3227747" y="391694"/>
            <a:ext cx="1165602" cy="116560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4104">
            <a:off x="8633574" y="4493280"/>
            <a:ext cx="2698334" cy="236893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0998">
            <a:off x="9305761" y="4756397"/>
            <a:ext cx="1138955" cy="143027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236">
            <a:off x="3990538" y="2410597"/>
            <a:ext cx="2047017" cy="204701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50">
            <a:off x="4481186" y="2749719"/>
            <a:ext cx="1162949" cy="116294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89083" y="316513"/>
            <a:ext cx="2041002" cy="204100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904">
            <a:off x="9578622" y="386986"/>
            <a:ext cx="1718452" cy="171845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607" y="47290"/>
            <a:ext cx="2340146" cy="234014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57" y="546600"/>
            <a:ext cx="1213949" cy="121394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r="10404"/>
          <a:stretch/>
        </p:blipFill>
        <p:spPr>
          <a:xfrm rot="19456666">
            <a:off x="3325630" y="4612700"/>
            <a:ext cx="2119346" cy="211853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540" flipH="1">
            <a:off x="3817956" y="5039423"/>
            <a:ext cx="984161" cy="98416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76" y="4989960"/>
            <a:ext cx="2520000" cy="16800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70" y="4989960"/>
            <a:ext cx="1444299" cy="144429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14" y="3202077"/>
            <a:ext cx="3627937" cy="36279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" y="773"/>
            <a:ext cx="927946" cy="1021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0" y="678224"/>
            <a:ext cx="2472216" cy="26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58D162-9EAD-43EF-A4A7-9FE69BE026AC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8DC5B3A5-0D2D-47AF-9BDA-F7E48F95C9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21EF01-F60C-4B1F-82BD-242A97939A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14</cp:revision>
  <dcterms:created xsi:type="dcterms:W3CDTF">2025-11-07T10:58:12Z</dcterms:created>
  <dcterms:modified xsi:type="dcterms:W3CDTF">2025-11-10T17:42:56Z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