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7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1A5484-F974-4F4B-84D5-F9751AE02A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2A45D0B-C2F8-4885-BFBD-78F3198B3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A8F2A8D-0A75-418C-A291-896C5A7AD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2683-94ED-4690-BCF5-4F76FDD40C3D}" type="datetimeFigureOut">
              <a:rPr lang="uk-UA" smtClean="0"/>
              <a:t>10.11.2025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ABEE3E8-5934-4E72-A35C-585F979A6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23867-DB04-4B55-8C0A-31D01362D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A81E-FA6F-497C-9E80-2FA71C3AA73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6374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CD4DBB-975B-4B0A-ADE4-AD464489A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512FDDA-7329-4890-9620-C2DA29B85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D24BEDE-E632-4647-B1BD-51BA5134F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2683-94ED-4690-BCF5-4F76FDD40C3D}" type="datetimeFigureOut">
              <a:rPr lang="uk-UA" smtClean="0"/>
              <a:t>10.11.2025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676B343-4F91-4996-BEBB-906A9DB36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E1AD8BA-3847-4F92-ACC0-8ED7C4DA0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A81E-FA6F-497C-9E80-2FA71C3AA73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6241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AAB920A-2E9F-49E0-AC12-0B4267E389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D360CF7-2067-4B5C-AE9D-A9F9DB9738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71F021-391A-47C2-BDF1-C54FCDC53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2683-94ED-4690-BCF5-4F76FDD40C3D}" type="datetimeFigureOut">
              <a:rPr lang="uk-UA" smtClean="0"/>
              <a:t>10.11.2025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DC481AA-CE0B-45BF-BED7-2AADF5331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259085-7BF4-4989-88CA-1D350C03F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A81E-FA6F-497C-9E80-2FA71C3AA73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15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C2E3F-F588-49AC-946F-9C0EE2BF4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2572606-3C29-45A0-986B-70B652B95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3BD91FC-5BAD-455D-B9FF-89D87D381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2683-94ED-4690-BCF5-4F76FDD40C3D}" type="datetimeFigureOut">
              <a:rPr lang="uk-UA" smtClean="0"/>
              <a:t>10.11.2025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1B3663A-5A3F-4414-A023-254CBF6CF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330712-88CF-44E2-8C40-EC17ACEF9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A81E-FA6F-497C-9E80-2FA71C3AA73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5782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747657-ED93-46E0-8E3E-F9C3260DA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FE028D1-4D37-4CE0-8355-99D07D11B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4B59FF7-2D5F-4D0F-A3D5-35AB23033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2683-94ED-4690-BCF5-4F76FDD40C3D}" type="datetimeFigureOut">
              <a:rPr lang="uk-UA" smtClean="0"/>
              <a:t>10.11.2025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B7F764F-1E22-4AEC-A3DE-EF4950901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DFD53D-FEB4-4AEA-933E-C8F0D6D15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A81E-FA6F-497C-9E80-2FA71C3AA73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5799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C88BA9-C7CB-49F4-B1BC-94E6380C0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B5AF6FE-9EB6-4AFC-98E7-8AA31E4BE1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385C45F-2DF0-4C68-A264-EE8DAB6114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AFE04A6-1172-45EE-AED4-5B3EDF00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2683-94ED-4690-BCF5-4F76FDD40C3D}" type="datetimeFigureOut">
              <a:rPr lang="uk-UA" smtClean="0"/>
              <a:t>10.11.2025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E9C8C3C-DE29-4033-A50B-1693D744C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B0F3F8-EA43-40F8-8A2B-EBDBF9229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A81E-FA6F-497C-9E80-2FA71C3AA73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0650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3420A1-B6A6-426D-B2A7-FAAFDB1F7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8BF8ED4-0B2C-46AB-800C-14E654FD5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4CA07D-678B-4AD0-BDB0-CDB0E4574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E8F1166-6492-4B76-B7C6-23692FF46F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EA12CCB-45C7-473F-B3C2-9FE5AA92A0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AFC93857-F064-4F9C-925C-39F858E1E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2683-94ED-4690-BCF5-4F76FDD40C3D}" type="datetimeFigureOut">
              <a:rPr lang="uk-UA" smtClean="0"/>
              <a:t>10.11.2025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308F57B-9F73-4286-85BB-A6982A8EB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983BB6-4ECA-438C-9BA0-0AD491B50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A81E-FA6F-497C-9E80-2FA71C3AA73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295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7E0AE5-EE40-401D-9A00-DDC18F80A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5BBD03F-3B7E-4E2D-83C8-51365DCA7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2683-94ED-4690-BCF5-4F76FDD40C3D}" type="datetimeFigureOut">
              <a:rPr lang="uk-UA" smtClean="0"/>
              <a:t>10.11.2025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BA5311A-4E8F-4D1B-B646-C4B098C66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6E15349-7A25-4B1E-8376-B0B10545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A81E-FA6F-497C-9E80-2FA71C3AA73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161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CA7C1B0B-097D-4C76-BE0B-E0E3FE598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2683-94ED-4690-BCF5-4F76FDD40C3D}" type="datetimeFigureOut">
              <a:rPr lang="uk-UA" smtClean="0"/>
              <a:t>10.11.2025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3456745-0013-47DF-A9A9-F410642B7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B854EED-2316-4B6B-B3CE-A30FF649F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A81E-FA6F-497C-9E80-2FA71C3AA73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2230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6C34E0-B7EC-412F-A356-BCF9C7985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2B6E52F-CAE3-429B-A8C6-60BE226E7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5FD4224-F5AB-4E3A-AC55-4C8921A6A1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E0CC392-EA64-42A3-A0DC-C72E7344F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2683-94ED-4690-BCF5-4F76FDD40C3D}" type="datetimeFigureOut">
              <a:rPr lang="uk-UA" smtClean="0"/>
              <a:t>10.11.2025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87223C4-8816-4411-9E60-4E8205996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3C48F22-16A0-4770-B765-259AF7A30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A81E-FA6F-497C-9E80-2FA71C3AA73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3688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0F42FC-E943-4CAD-8175-89D2CCB3E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2B8FB9F-62EB-4DBC-999E-B74FC5575F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73C80CA-4E5C-4ED7-80B8-ED1FE649B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2C3475D-B675-4056-B7C5-8498273CE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2683-94ED-4690-BCF5-4F76FDD40C3D}" type="datetimeFigureOut">
              <a:rPr lang="uk-UA" smtClean="0"/>
              <a:t>10.11.2025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953420A-54A8-4E41-BE4E-3343258F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BB3FDBF-0018-40CB-858F-1F7BF6FDB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A81E-FA6F-497C-9E80-2FA71C3AA73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2964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1378A76-C6A2-423A-AE0D-24188F078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16BD273-7AF7-47DB-9A72-D3A2138A4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699F663-5D75-4C46-B9FD-238A8196AB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F2683-94ED-4690-BCF5-4F76FDD40C3D}" type="datetimeFigureOut">
              <a:rPr lang="uk-UA" smtClean="0"/>
              <a:t>10.11.2025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8FEE11F-E70D-4DE9-B772-A38127BF8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4C5D1E-FC66-4543-B37E-AEC8DACB0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5A81E-FA6F-497C-9E80-2FA71C3AA73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224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microsoft.com/office/2007/relationships/hdphoto" Target="../media/hdphoto2.wdp"/><Relationship Id="rId26" Type="http://schemas.openxmlformats.org/officeDocument/2006/relationships/image" Target="../media/image21.png"/><Relationship Id="rId39" Type="http://schemas.microsoft.com/office/2007/relationships/hdphoto" Target="../media/hdphoto10.wdp"/><Relationship Id="rId21" Type="http://schemas.openxmlformats.org/officeDocument/2006/relationships/image" Target="../media/image18.png"/><Relationship Id="rId34" Type="http://schemas.openxmlformats.org/officeDocument/2006/relationships/image" Target="../media/image26.png"/><Relationship Id="rId42" Type="http://schemas.openxmlformats.org/officeDocument/2006/relationships/image" Target="../media/image30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microsoft.com/office/2007/relationships/hdphoto" Target="../media/hdphoto4.wdp"/><Relationship Id="rId32" Type="http://schemas.openxmlformats.org/officeDocument/2006/relationships/image" Target="../media/image25.png"/><Relationship Id="rId37" Type="http://schemas.microsoft.com/office/2007/relationships/hdphoto" Target="../media/hdphoto9.wdp"/><Relationship Id="rId40" Type="http://schemas.openxmlformats.org/officeDocument/2006/relationships/image" Target="../media/image29.png"/><Relationship Id="rId45" Type="http://schemas.openxmlformats.org/officeDocument/2006/relationships/image" Target="../media/image32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28" Type="http://schemas.microsoft.com/office/2007/relationships/hdphoto" Target="../media/hdphoto5.wdp"/><Relationship Id="rId36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31" Type="http://schemas.microsoft.com/office/2007/relationships/hdphoto" Target="../media/hdphoto6.wdp"/><Relationship Id="rId44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microsoft.com/office/2007/relationships/hdphoto" Target="../media/hdphoto3.wdp"/><Relationship Id="rId27" Type="http://schemas.openxmlformats.org/officeDocument/2006/relationships/image" Target="../media/image22.png"/><Relationship Id="rId30" Type="http://schemas.openxmlformats.org/officeDocument/2006/relationships/image" Target="../media/image24.png"/><Relationship Id="rId35" Type="http://schemas.microsoft.com/office/2007/relationships/hdphoto" Target="../media/hdphoto8.wdp"/><Relationship Id="rId43" Type="http://schemas.microsoft.com/office/2007/relationships/hdphoto" Target="../media/hdphoto12.wdp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microsoft.com/office/2007/relationships/hdphoto" Target="../media/hdphoto1.wdp"/><Relationship Id="rId17" Type="http://schemas.openxmlformats.org/officeDocument/2006/relationships/image" Target="../media/image15.png"/><Relationship Id="rId25" Type="http://schemas.openxmlformats.org/officeDocument/2006/relationships/image" Target="../media/image20.png"/><Relationship Id="rId33" Type="http://schemas.microsoft.com/office/2007/relationships/hdphoto" Target="../media/hdphoto7.wdp"/><Relationship Id="rId38" Type="http://schemas.openxmlformats.org/officeDocument/2006/relationships/image" Target="../media/image28.png"/><Relationship Id="rId46" Type="http://schemas.microsoft.com/office/2007/relationships/hdphoto" Target="../media/hdphoto13.wdp"/><Relationship Id="rId20" Type="http://schemas.openxmlformats.org/officeDocument/2006/relationships/image" Target="../media/image17.png"/><Relationship Id="rId41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42A327-7843-4290-8D40-25BA7D7AD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21286F-DD92-415D-BBB5-DF6006204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708" y="3145192"/>
            <a:ext cx="3429000" cy="3429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149A14BF-D070-4ABA-9C9F-7DAE2085CE43}"/>
              </a:ext>
            </a:extLst>
          </p:cNvPr>
          <p:cNvSpPr/>
          <p:nvPr/>
        </p:nvSpPr>
        <p:spPr>
          <a:xfrm>
            <a:off x="1275874" y="132253"/>
            <a:ext cx="5788478" cy="4686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3D44B0CE-75A9-4BE6-9383-3022525BAB74}"/>
              </a:ext>
            </a:extLst>
          </p:cNvPr>
          <p:cNvSpPr/>
          <p:nvPr/>
        </p:nvSpPr>
        <p:spPr>
          <a:xfrm>
            <a:off x="5407334" y="5066801"/>
            <a:ext cx="1747534" cy="165894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122049D-D492-42D6-B980-4816B3C6EC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8"/>
          <a:stretch/>
        </p:blipFill>
        <p:spPr>
          <a:xfrm>
            <a:off x="1899098" y="392209"/>
            <a:ext cx="4730761" cy="4229403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D0A21B35-CA70-4D8B-8272-C97FA2482FCE}"/>
              </a:ext>
            </a:extLst>
          </p:cNvPr>
          <p:cNvSpPr/>
          <p:nvPr/>
        </p:nvSpPr>
        <p:spPr>
          <a:xfrm>
            <a:off x="3296346" y="5069223"/>
            <a:ext cx="1747534" cy="165894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05A6AE47-6025-4974-A161-5A74B91B748D}"/>
              </a:ext>
            </a:extLst>
          </p:cNvPr>
          <p:cNvSpPr/>
          <p:nvPr/>
        </p:nvSpPr>
        <p:spPr>
          <a:xfrm>
            <a:off x="1185358" y="5066801"/>
            <a:ext cx="1747534" cy="165894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B1440ED-CF4C-43FB-98FE-504B0F90F2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9" t="14519" r="12283" b="-1647"/>
          <a:stretch/>
        </p:blipFill>
        <p:spPr>
          <a:xfrm>
            <a:off x="1298242" y="5103053"/>
            <a:ext cx="1500275" cy="1638722"/>
          </a:xfrm>
          <a:prstGeom prst="round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3D2A2D3-9E63-4336-BD30-402F8CAEB5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3" t="14728" r="20860" b="15504"/>
          <a:stretch/>
        </p:blipFill>
        <p:spPr>
          <a:xfrm>
            <a:off x="5596048" y="5094933"/>
            <a:ext cx="1366771" cy="1602681"/>
          </a:xfrm>
          <a:prstGeom prst="round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A7B16EB-95A9-417D-89F0-780A0C629C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5" t="7272" r="9294" b="6279"/>
          <a:stretch/>
        </p:blipFill>
        <p:spPr>
          <a:xfrm>
            <a:off x="1846853" y="116225"/>
            <a:ext cx="4409683" cy="4591968"/>
          </a:xfrm>
          <a:prstGeom prst="roundRect">
            <a:avLst/>
          </a:prstGeom>
          <a:effectLst>
            <a:softEdge rad="2286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64FEC14-B4A6-4DC6-AAD7-EB29242FE3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568" y="5132840"/>
            <a:ext cx="1561214" cy="1561214"/>
          </a:xfrm>
          <a:prstGeom prst="round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8D18362-0552-434A-91BC-FB6D0A73A4E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7" t="20310" r="23462" b="21085"/>
          <a:stretch/>
        </p:blipFill>
        <p:spPr>
          <a:xfrm>
            <a:off x="5584120" y="5132841"/>
            <a:ext cx="1441237" cy="1561213"/>
          </a:xfrm>
          <a:prstGeom prst="round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8B33A2F-DB1B-4B2D-89FE-A2E22FEE6A3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1" t="7597" r="12842" b="4405"/>
          <a:stretch/>
        </p:blipFill>
        <p:spPr>
          <a:xfrm>
            <a:off x="2276242" y="100197"/>
            <a:ext cx="4060083" cy="4792070"/>
          </a:xfrm>
          <a:prstGeom prst="roundRect">
            <a:avLst/>
          </a:prstGeom>
          <a:effectLst>
            <a:softEdge rad="152400"/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74AB50E-8AD2-493A-BA85-E1E49BE7B3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61" b="98340" l="9961" r="89844">
                        <a14:foregroundMark x1="50293" y1="49902" x2="51367" y2="53223"/>
                        <a14:foregroundMark x1="63574" y1="64063" x2="68066" y2="79199"/>
                        <a14:foregroundMark x1="68066" y1="79199" x2="68066" y2="79688"/>
                        <a14:foregroundMark x1="73242" y1="74219" x2="80469" y2="92383"/>
                        <a14:foregroundMark x1="80469" y1="92383" x2="80469" y2="93457"/>
                        <a14:foregroundMark x1="59375" y1="71973" x2="60156" y2="85547"/>
                        <a14:foregroundMark x1="56445" y1="93750" x2="62695" y2="98340"/>
                        <a14:foregroundMark x1="66699" y1="83105" x2="69336" y2="94531"/>
                        <a14:foregroundMark x1="40039" y1="64453" x2="27051" y2="76367"/>
                        <a14:foregroundMark x1="27051" y1="76367" x2="26660" y2="77539"/>
                        <a14:foregroundMark x1="25781" y1="73145" x2="19824" y2="91602"/>
                        <a14:foregroundMark x1="19824" y1="91602" x2="20020" y2="94141"/>
                        <a14:foregroundMark x1="31934" y1="79980" x2="33496" y2="92383"/>
                        <a14:foregroundMark x1="33496" y1="92383" x2="33691" y2="92383"/>
                        <a14:foregroundMark x1="41699" y1="78125" x2="44238" y2="9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82" y="4922054"/>
            <a:ext cx="1747534" cy="17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95F9260-44CE-482D-B9E5-3875EA4EC50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6" t="16124" r="17937" b="7907"/>
          <a:stretch/>
        </p:blipFill>
        <p:spPr>
          <a:xfrm>
            <a:off x="5596048" y="5135924"/>
            <a:ext cx="1354601" cy="1532342"/>
          </a:xfrm>
          <a:prstGeom prst="round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0BEF3C8-7FA5-4032-9D3A-06929BFF04D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9" t="11318" r="6486" b="9768"/>
          <a:stretch/>
        </p:blipFill>
        <p:spPr>
          <a:xfrm>
            <a:off x="1631841" y="56146"/>
            <a:ext cx="5191033" cy="4854698"/>
          </a:xfrm>
          <a:prstGeom prst="roundRect">
            <a:avLst/>
          </a:prstGeom>
          <a:effectLst>
            <a:softEdge rad="165100"/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D1EF6750-C656-4649-9750-89B9A717F72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3" t="17519" r="20524" b="15504"/>
          <a:stretch/>
        </p:blipFill>
        <p:spPr>
          <a:xfrm>
            <a:off x="1287556" y="5152223"/>
            <a:ext cx="1507279" cy="1501255"/>
          </a:xfrm>
          <a:prstGeom prst="round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34F7936-E816-4EF4-8E63-99A534DB8D4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3" t="24496" r="20524" b="24861"/>
          <a:stretch/>
        </p:blipFill>
        <p:spPr>
          <a:xfrm>
            <a:off x="5488268" y="5211350"/>
            <a:ext cx="1590432" cy="1346143"/>
          </a:xfrm>
          <a:prstGeom prst="round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94EC0AC-D478-413C-A945-8B959361F14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443" y="619596"/>
            <a:ext cx="2477685" cy="252559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907AD72-91E1-411A-AEB2-3AA15F7F9A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4" y="5984811"/>
            <a:ext cx="740936" cy="740936"/>
          </a:xfrm>
          <a:prstGeom prst="rect">
            <a:avLst/>
          </a:prstGeom>
        </p:spPr>
      </p:pic>
      <p:pic>
        <p:nvPicPr>
          <p:cNvPr id="1026" name="Picture 2" descr="МЫТЬЕ РУК – Бесплатные иконки: руки и жесты">
            <a:extLst>
              <a:ext uri="{FF2B5EF4-FFF2-40B4-BE49-F238E27FC236}">
                <a16:creationId xmlns:a16="http://schemas.microsoft.com/office/drawing/2014/main" id="{60E89567-89FE-42B7-ABA4-C8A71EEAC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633" y="5204388"/>
            <a:ext cx="1340920" cy="134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Значок супермаркета Значок тележки для покупок Значок для бизнеса и  торговли, Автозапчасти, Автомобиль, Штриховая графика png | Klipartz">
            <a:extLst>
              <a:ext uri="{FF2B5EF4-FFF2-40B4-BE49-F238E27FC236}">
                <a16:creationId xmlns:a16="http://schemas.microsoft.com/office/drawing/2014/main" id="{96A968C2-FC53-4F87-A6C5-A681B5370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117" y="4995495"/>
            <a:ext cx="1960976" cy="196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Мальчик Книги Нести Школу Пиктограмма Значок — стоковая векторная графика и  другие изображения на тему Векторная графика - Векторная графика, Взрослый,  Иллюстрация - iStock">
            <a:extLst>
              <a:ext uri="{FF2B5EF4-FFF2-40B4-BE49-F238E27FC236}">
                <a16:creationId xmlns:a16="http://schemas.microsoft.com/office/drawing/2014/main" id="{3B7570BB-741D-420C-BA2F-9ED6A699D4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43137" y1="28758" x2="43301" y2="29739"/>
                        <a14:foregroundMark x1="43464" y1="40359" x2="45098" y2="42484"/>
                        <a14:foregroundMark x1="57026" y1="42320" x2="59314" y2="42320"/>
                        <a14:foregroundMark x1="58987" y1="39706" x2="58987" y2="39706"/>
                        <a14:foregroundMark x1="56536" y1="35458" x2="57680" y2="36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35" t="23128" r="33024" b="24623"/>
          <a:stretch/>
        </p:blipFill>
        <p:spPr bwMode="auto">
          <a:xfrm>
            <a:off x="3658669" y="5135924"/>
            <a:ext cx="1137378" cy="162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Ловит рыбу иконка Pictograms Fill | Freepik">
            <a:extLst>
              <a:ext uri="{FF2B5EF4-FFF2-40B4-BE49-F238E27FC236}">
                <a16:creationId xmlns:a16="http://schemas.microsoft.com/office/drawing/2014/main" id="{B288E1D2-2130-4213-A975-A0D118ED8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957" y="5138398"/>
            <a:ext cx="1570311" cy="157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F2A6B3E-3A57-4328-8D0A-D4D2EC9B6FB1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0" t="10455" r="15606" b="11061"/>
          <a:stretch/>
        </p:blipFill>
        <p:spPr>
          <a:xfrm>
            <a:off x="1923663" y="100197"/>
            <a:ext cx="4277707" cy="4800772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FF7B2475-57D3-4AFA-964A-E62865BAD9D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>
                        <a14:foregroundMark x1="34668" y1="48828" x2="35742" y2="49609"/>
                        <a14:foregroundMark x1="49414" y1="48047" x2="50098" y2="51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34" y="4852579"/>
            <a:ext cx="2265377" cy="2265377"/>
          </a:xfrm>
          <a:prstGeom prst="rect">
            <a:avLst/>
          </a:prstGeom>
        </p:spPr>
      </p:pic>
      <p:sp>
        <p:nvSpPr>
          <p:cNvPr id="44" name="AutoShape 10" descr="Рука и нож – Бесплатные иконки:">
            <a:extLst>
              <a:ext uri="{FF2B5EF4-FFF2-40B4-BE49-F238E27FC236}">
                <a16:creationId xmlns:a16="http://schemas.microsoft.com/office/drawing/2014/main" id="{298C6C7B-F1A4-4B2B-A99B-2A0FDDF83674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9713242">
            <a:off x="583365" y="2087279"/>
            <a:ext cx="79728" cy="7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36" name="Picture 12" descr="Рука и нож – Бесплатные иконки:">
            <a:extLst>
              <a:ext uri="{FF2B5EF4-FFF2-40B4-BE49-F238E27FC236}">
                <a16:creationId xmlns:a16="http://schemas.microsoft.com/office/drawing/2014/main" id="{983439A2-FCC2-4617-B1BD-9613CA0F3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3242">
            <a:off x="3569089" y="5200514"/>
            <a:ext cx="1275643" cy="127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5D737EE-759A-4149-ADE4-6735C4E041D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025" y="4859692"/>
            <a:ext cx="2265377" cy="226537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7C2F1D1-D73C-4DE6-930B-6D460E3C08ED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10000" r="90000">
                        <a14:foregroundMark x1="62305" y1="55762" x2="65625" y2="56348"/>
                        <a14:foregroundMark x1="66602" y1="38477" x2="65918" y2="36230"/>
                        <a14:foregroundMark x1="64160" y1="32129" x2="63574" y2="30762"/>
                        <a14:foregroundMark x1="61426" y1="30957" x2="60645" y2="31934"/>
                        <a14:foregroundMark x1="58203" y1="31641" x2="57520" y2="30762"/>
                        <a14:foregroundMark x1="55957" y1="30469" x2="54004" y2="30566"/>
                        <a14:foregroundMark x1="50488" y1="32227" x2="51563" y2="32422"/>
                        <a14:foregroundMark x1="48730" y1="30957" x2="49316" y2="31055"/>
                        <a14:foregroundMark x1="47461" y1="31934" x2="46973" y2="33984"/>
                        <a14:foregroundMark x1="46582" y1="34961" x2="46094" y2="36523"/>
                        <a14:foregroundMark x1="45020" y1="37305" x2="44141" y2="38672"/>
                        <a14:foregroundMark x1="43848" y1="40625" x2="42969" y2="42090"/>
                        <a14:foregroundMark x1="41602" y1="45117" x2="42480" y2="46680"/>
                        <a14:foregroundMark x1="42480" y1="48340" x2="42285" y2="50781"/>
                        <a14:foregroundMark x1="40039" y1="51660" x2="37598" y2="51074"/>
                        <a14:foregroundMark x1="34863" y1="50195" x2="33203" y2="49219"/>
                        <a14:foregroundMark x1="31152" y1="49121" x2="29590" y2="50586"/>
                        <a14:foregroundMark x1="28125" y1="50879" x2="26855" y2="52441"/>
                        <a14:foregroundMark x1="26758" y1="53027" x2="26270" y2="54199"/>
                        <a14:foregroundMark x1="25488" y1="55566" x2="25391" y2="56250"/>
                        <a14:foregroundMark x1="24609" y1="58984" x2="24707" y2="59570"/>
                        <a14:foregroundMark x1="23047" y1="64355" x2="23047" y2="63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42" t="25074" r="15606" b="12733"/>
          <a:stretch/>
        </p:blipFill>
        <p:spPr>
          <a:xfrm>
            <a:off x="1938713" y="488924"/>
            <a:ext cx="4707432" cy="4585160"/>
          </a:xfrm>
          <a:prstGeom prst="rect">
            <a:avLst/>
          </a:prstGeom>
        </p:spPr>
      </p:pic>
      <p:pic>
        <p:nvPicPr>
          <p:cNvPr id="1038" name="Picture 14" descr="Иконка еды png | PNGWing">
            <a:extLst>
              <a:ext uri="{FF2B5EF4-FFF2-40B4-BE49-F238E27FC236}">
                <a16:creationId xmlns:a16="http://schemas.microsoft.com/office/drawing/2014/main" id="{A3553DAF-7314-4A99-95E8-ADF63D126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6389" b="92778" l="1944" r="90000">
                        <a14:foregroundMark x1="38056" y1="10278" x2="36111" y2="14722"/>
                        <a14:foregroundMark x1="47778" y1="22500" x2="49722" y2="22500"/>
                        <a14:foregroundMark x1="68889" y1="48611" x2="71667" y2="49722"/>
                        <a14:foregroundMark x1="67500" y1="61389" x2="73611" y2="60000"/>
                        <a14:foregroundMark x1="74167" y1="90833" x2="78056" y2="90833"/>
                        <a14:foregroundMark x1="45556" y1="91944" x2="46389" y2="92778"/>
                        <a14:foregroundMark x1="7500" y1="86667" x2="8611" y2="81944"/>
                        <a14:foregroundMark x1="2222" y1="31111" x2="2778" y2="37500"/>
                        <a14:foregroundMark x1="36667" y1="6389" x2="35556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833" y="5078585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07BF558-40DD-400B-82C4-FD54382D5158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0000" b="90000" l="10000" r="90000">
                        <a14:foregroundMark x1="57520" y1="42383" x2="61914" y2="51074"/>
                        <a14:foregroundMark x1="61914" y1="51074" x2="62012" y2="53906"/>
                        <a14:foregroundMark x1="49414" y1="47266" x2="50977" y2="55566"/>
                        <a14:foregroundMark x1="50977" y1="55566" x2="51855" y2="56836"/>
                        <a14:foregroundMark x1="30078" y1="44531" x2="30371" y2="46777"/>
                        <a14:foregroundMark x1="31250" y1="50781" x2="34570" y2="54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04" y="4979538"/>
            <a:ext cx="1867817" cy="186781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26241CCA-A7A1-4A31-A2D6-9DAB7704D538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32" t="25075" r="14895" b="25111"/>
          <a:stretch/>
        </p:blipFill>
        <p:spPr>
          <a:xfrm>
            <a:off x="5458028" y="5281193"/>
            <a:ext cx="1835878" cy="1405432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EE0AF57-34CF-4D4A-BD15-AFA8FEEE2B6D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0000" b="90000" l="10000" r="90000">
                        <a14:foregroundMark x1="38086" y1="44043" x2="38574" y2="43066"/>
                        <a14:foregroundMark x1="38574" y1="41406" x2="38574" y2="39844"/>
                        <a14:foregroundMark x1="38965" y1="37598" x2="42969" y2="35156"/>
                        <a14:foregroundMark x1="43262" y1="35352" x2="45313" y2="36523"/>
                        <a14:foregroundMark x1="47949" y1="37695" x2="49707" y2="37402"/>
                        <a14:foregroundMark x1="52051" y1="36523" x2="53125" y2="35645"/>
                        <a14:foregroundMark x1="45215" y1="36035" x2="45801" y2="35938"/>
                        <a14:foregroundMark x1="58398" y1="34961" x2="57031" y2="34375"/>
                        <a14:foregroundMark x1="60938" y1="39063" x2="61426" y2="41211"/>
                        <a14:foregroundMark x1="63184" y1="43750" x2="64160" y2="44727"/>
                        <a14:foregroundMark x1="66602" y1="48145" x2="67773" y2="49414"/>
                        <a14:foregroundMark x1="69629" y1="51855" x2="71094" y2="54102"/>
                        <a14:foregroundMark x1="76270" y1="59277" x2="77051" y2="61328"/>
                        <a14:foregroundMark x1="30664" y1="72559" x2="29492" y2="71973"/>
                        <a14:foregroundMark x1="31250" y1="69727" x2="33496" y2="68750"/>
                        <a14:foregroundMark x1="34180" y1="66992" x2="38574" y2="68359"/>
                        <a14:foregroundMark x1="39160" y1="66699" x2="40625" y2="62988"/>
                        <a14:foregroundMark x1="41992" y1="58984" x2="40527" y2="56055"/>
                        <a14:foregroundMark x1="25391" y1="52148" x2="24023" y2="50293"/>
                        <a14:foregroundMark x1="23340" y1="47754" x2="20215" y2="45605"/>
                        <a14:foregroundMark x1="20703" y1="42578" x2="19434" y2="41016"/>
                        <a14:foregroundMark x1="22949" y1="39551" x2="24023" y2="40137"/>
                        <a14:foregroundMark x1="24902" y1="39844" x2="26855" y2="41992"/>
                        <a14:foregroundMark x1="28711" y1="44727" x2="30176" y2="46191"/>
                        <a14:foregroundMark x1="19434" y1="40430" x2="20313" y2="40137"/>
                        <a14:foregroundMark x1="33105" y1="50586" x2="34277" y2="50781"/>
                        <a14:foregroundMark x1="38086" y1="49512" x2="38965" y2="49219"/>
                        <a14:foregroundMark x1="37012" y1="46387" x2="37012" y2="46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32" y="-748982"/>
            <a:ext cx="6858000" cy="685800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EC67311-E8C0-4B99-9B85-E43F89690E5F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30078" b="70898" l="32422" r="73828">
                        <a14:foregroundMark x1="47168" y1="70313" x2="47168" y2="70313"/>
                        <a14:foregroundMark x1="63965" y1="70898" x2="63965" y2="70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23" t="25075" r="20914" b="24602"/>
          <a:stretch/>
        </p:blipFill>
        <p:spPr>
          <a:xfrm flipH="1">
            <a:off x="1147943" y="5074084"/>
            <a:ext cx="1731843" cy="1683719"/>
          </a:xfrm>
          <a:prstGeom prst="rect">
            <a:avLst/>
          </a:prstGeom>
        </p:spPr>
      </p:pic>
      <p:pic>
        <p:nvPicPr>
          <p:cNvPr id="1040" name="Picture 16" descr="Ловить – Бесплатные иконки: животные">
            <a:extLst>
              <a:ext uri="{FF2B5EF4-FFF2-40B4-BE49-F238E27FC236}">
                <a16:creationId xmlns:a16="http://schemas.microsoft.com/office/drawing/2014/main" id="{442B6417-A6EB-4F05-B775-545D8F2C1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778" y="5139906"/>
            <a:ext cx="1558412" cy="155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FEBB34C-0268-4BC9-A0F6-A9BD363A6301}"/>
              </a:ext>
            </a:extLst>
          </p:cNvPr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28809" b="72266" l="27344" r="71875">
                        <a14:foregroundMark x1="37207" y1="51953" x2="38379" y2="52148"/>
                        <a14:foregroundMark x1="71289" y1="40430" x2="71875" y2="40039"/>
                        <a14:foregroundMark x1="51270" y1="71191" x2="52148" y2="72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01" t="23636" r="23550" b="23738"/>
          <a:stretch/>
        </p:blipFill>
        <p:spPr>
          <a:xfrm>
            <a:off x="5509662" y="5095215"/>
            <a:ext cx="1698954" cy="163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9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9018246-A690-4AC8-A107-80FEDCA17FBB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680F2DFB-6095-472E-8275-4D6BBC5D9D0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3DFEB89-C1FA-4007-BCAB-655ED234DA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12</cp:revision>
  <dcterms:created xsi:type="dcterms:W3CDTF">2025-11-07T10:26:33Z</dcterms:created>
  <dcterms:modified xsi:type="dcterms:W3CDTF">2025-11-10T14:51:02Z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