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19113-43A2-4C46-9D9F-18DF517AA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ACBF2B6-F3C1-40BE-9CE0-F293950F4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D2CB4D-0815-4D5D-9989-861DE0C40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8AEB-2BD1-4881-918A-3A98A9407CAA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FE17966-F895-4B73-A39C-80DEDC0CB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26CEA2-EBA6-4368-9CC7-88687E6E5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3650-9870-43E5-A755-7134C796ED6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4407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F36DD-3287-45C5-A3A3-920143E6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9DB551E-BDF7-4CA7-AD62-496DF6F84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1F3B58F-B820-4059-8561-BC47BCFEC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8AEB-2BD1-4881-918A-3A98A9407CAA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B4DB04-9F9F-4A8D-A137-BA95D79CC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FED296-2690-4E02-B2E2-277B2B90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3650-9870-43E5-A755-7134C796ED6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782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4827635-6190-4685-88FF-FA24F937C1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F2C94B-7428-4468-B2DD-0ED308F89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A4C01D7-B145-4441-AD68-9F1BD1888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8AEB-2BD1-4881-918A-3A98A9407CAA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9933B8-DC1D-42C5-8766-CB9985262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3A8E00-5CEB-4EB8-ACF0-750712BE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3650-9870-43E5-A755-7134C796ED6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4546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B5AAD-4ED3-4C78-9300-DA0E6E14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A8E067D-38AE-464E-A771-214090C15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D6E1EF0-956E-439B-8803-A2DA6A30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8AEB-2BD1-4881-918A-3A98A9407CAA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BE1C552-DA4E-4644-9A8E-73EDAD0AE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76EA93-8F65-465A-A7F7-E800383A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3650-9870-43E5-A755-7134C796ED6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3334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2DC06-86CD-40F3-8393-14A24595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764DF62-D820-4C70-AF63-385A188D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882058-670E-4C27-8273-9767AFC83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8AEB-2BD1-4881-918A-3A98A9407CAA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C7B4F-E640-4BC2-85CF-EE3D039BB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0A7232-E430-486A-AD99-9A3F92E4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3650-9870-43E5-A755-7134C796ED6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531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40794-6A58-4573-A5E0-9D6721E43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AFFE611-F788-4743-85DF-A67DDD307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9B74F5-834A-4D14-B4C8-779107FCC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C0746A2-F58D-4176-9FA0-A76CB5688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8AEB-2BD1-4881-918A-3A98A9407CAA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1DE3BEE-3630-4A64-8442-58966E268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67447DD-654D-4C60-99C9-3D39D5FA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3650-9870-43E5-A755-7134C796ED6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2218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F6153-51A4-446D-AEEB-A72C67C6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4165959-47F5-4037-A407-459C2EC20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07C887B-3932-4C49-A7A4-96053CF0A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8275CBD-7B37-4A64-ADC7-E9366DCDD3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C78F6AE-0646-4ECA-A60E-C48866FF4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D75F281-1976-43A6-A772-58DAE28E9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8AEB-2BD1-4881-918A-3A98A9407CAA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2ECC7DE-86D2-4A34-8A78-6A74F3BCE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FE1FAAF-86DE-4023-B078-EEC931A2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3650-9870-43E5-A755-7134C796ED6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211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CD6AD-1209-4287-AA06-F20ABC1E1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6AFB0B5-ADDA-44F0-AFA8-F4AA8E477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8AEB-2BD1-4881-918A-3A98A9407CAA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8E82358-34F2-408D-9211-4ED4B6A6B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395F876-548F-4661-847B-890B975CD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3650-9870-43E5-A755-7134C796ED6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600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B9B7BB0-C9AC-499D-B771-8CC147659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8AEB-2BD1-4881-918A-3A98A9407CAA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154B87E-1958-4098-A426-D1A9FBA8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DB20D9-6EB3-4FE2-8C63-A831E3F41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3650-9870-43E5-A755-7134C796ED6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161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6E407-2A83-4010-AFD3-A6579F887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B1927F7-4AC6-40FB-B227-B4607B9AF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2B3931A-A7D2-48D3-BFFB-EE8ECAA93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3ADEF3-C455-473B-A213-6AB82AEE3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8AEB-2BD1-4881-918A-3A98A9407CAA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6FF5466-5CB7-40BC-9C06-C0B7AE39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416F96-1C95-4209-85A7-574411A9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3650-9870-43E5-A755-7134C796ED6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609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E2991-E7E7-438C-9D63-CE3C9DE3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4E103D-E163-4218-8B02-659BF9026F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731D9AE-4869-43D7-AD36-65B96322B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52A283-D69D-4CB4-A9BA-0CA16DBA7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8AEB-2BD1-4881-918A-3A98A9407CAA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9D2110A-57B8-410D-938D-72B40CE2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5DDFFCE-DA3B-46E5-B9EB-6D8588F8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3650-9870-43E5-A755-7134C796ED6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8508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1DDB6BF-A09D-41A1-837E-49F5755B1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640DB38-5B66-4C14-9983-95633DB7C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B1AAF96-2FDE-473B-878A-D90DCB6D4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E8AEB-2BD1-4881-918A-3A98A9407CAA}" type="datetimeFigureOut">
              <a:rPr lang="uk-UA" smtClean="0"/>
              <a:t>10.11.2025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B0FDD4B-F4BA-4D9D-BFB1-06F918000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7C1E32-BEB8-4754-AE4F-09317B367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13650-9870-43E5-A755-7134C796ED6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670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9" Type="http://schemas.openxmlformats.org/officeDocument/2006/relationships/image" Target="../media/image32.png"/><Relationship Id="rId21" Type="http://schemas.openxmlformats.org/officeDocument/2006/relationships/image" Target="../media/image18.png"/><Relationship Id="rId34" Type="http://schemas.openxmlformats.org/officeDocument/2006/relationships/image" Target="../media/image2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microsoft.com/office/2007/relationships/hdphoto" Target="../media/hdphoto3.wdp"/><Relationship Id="rId33" Type="http://schemas.openxmlformats.org/officeDocument/2006/relationships/image" Target="../media/image28.png"/><Relationship Id="rId38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27.png"/><Relationship Id="rId37" Type="http://schemas.microsoft.com/office/2007/relationships/hdphoto" Target="../media/hdphoto6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36" Type="http://schemas.openxmlformats.org/officeDocument/2006/relationships/image" Target="../media/image3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3.png"/><Relationship Id="rId30" Type="http://schemas.microsoft.com/office/2007/relationships/hdphoto" Target="../media/hdphoto4.wdp"/><Relationship Id="rId35" Type="http://schemas.microsoft.com/office/2007/relationships/hdphoto" Target="../media/hdphoto5.wdp"/><Relationship Id="rId8" Type="http://schemas.microsoft.com/office/2007/relationships/hdphoto" Target="../media/hdphoto1.wdp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1404C6-F1CF-46FC-820D-C30735932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" y="-837"/>
            <a:ext cx="12192000" cy="6858837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991BFB4C-5668-46BA-A515-429AB9258218}"/>
              </a:ext>
            </a:extLst>
          </p:cNvPr>
          <p:cNvSpPr/>
          <p:nvPr/>
        </p:nvSpPr>
        <p:spPr>
          <a:xfrm>
            <a:off x="612026" y="2379518"/>
            <a:ext cx="6355080" cy="47329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8CF73-F6F7-4737-B11C-8B53CB9EC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46" y="2699312"/>
            <a:ext cx="3881698" cy="3881698"/>
          </a:xfrm>
          <a:prstGeom prst="rect">
            <a:avLst/>
          </a:prstGeom>
        </p:spPr>
      </p:pic>
      <p:grpSp>
        <p:nvGrpSpPr>
          <p:cNvPr id="5" name="Группа 51">
            <a:extLst>
              <a:ext uri="{FF2B5EF4-FFF2-40B4-BE49-F238E27FC236}">
                <a16:creationId xmlns:a16="http://schemas.microsoft.com/office/drawing/2014/main" id="{DDE7A8A6-B61E-4C21-A8AB-778D581CBE1F}"/>
              </a:ext>
            </a:extLst>
          </p:cNvPr>
          <p:cNvGrpSpPr/>
          <p:nvPr/>
        </p:nvGrpSpPr>
        <p:grpSpPr>
          <a:xfrm>
            <a:off x="552207" y="593447"/>
            <a:ext cx="1886703" cy="1922043"/>
            <a:chOff x="2844741" y="665300"/>
            <a:chExt cx="2066306" cy="2204093"/>
          </a:xfrm>
        </p:grpSpPr>
        <p:grpSp>
          <p:nvGrpSpPr>
            <p:cNvPr id="6" name="Группа 52">
              <a:extLst>
                <a:ext uri="{FF2B5EF4-FFF2-40B4-BE49-F238E27FC236}">
                  <a16:creationId xmlns:a16="http://schemas.microsoft.com/office/drawing/2014/main" id="{54E288BB-887F-4D4B-93F4-6470ED9D4C0A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DA1F4532-4AA3-4BB5-A818-EA17DA26772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9" name="Прямоугольник 55">
                <a:extLst>
                  <a:ext uri="{FF2B5EF4-FFF2-40B4-BE49-F238E27FC236}">
                    <a16:creationId xmlns:a16="http://schemas.microsoft.com/office/drawing/2014/main" id="{33842CC2-2338-43EB-B87F-4876F65F4F5C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34ED682-EE7A-4133-8732-4DB5F1C2F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8854" y="715617"/>
              <a:ext cx="953868" cy="1338670"/>
            </a:xfrm>
            <a:prstGeom prst="rect">
              <a:avLst/>
            </a:prstGeom>
          </p:spPr>
        </p:pic>
      </p:grpSp>
      <p:grpSp>
        <p:nvGrpSpPr>
          <p:cNvPr id="10" name="Группа 56">
            <a:extLst>
              <a:ext uri="{FF2B5EF4-FFF2-40B4-BE49-F238E27FC236}">
                <a16:creationId xmlns:a16="http://schemas.microsoft.com/office/drawing/2014/main" id="{AE64D542-D71A-43FE-85DD-C14C9C0BAC72}"/>
              </a:ext>
            </a:extLst>
          </p:cNvPr>
          <p:cNvGrpSpPr/>
          <p:nvPr/>
        </p:nvGrpSpPr>
        <p:grpSpPr>
          <a:xfrm>
            <a:off x="3014642" y="549828"/>
            <a:ext cx="1886702" cy="1910293"/>
            <a:chOff x="2844530" y="667607"/>
            <a:chExt cx="2066306" cy="2190619"/>
          </a:xfrm>
        </p:grpSpPr>
        <p:grpSp>
          <p:nvGrpSpPr>
            <p:cNvPr id="11" name="Группа 57">
              <a:extLst>
                <a:ext uri="{FF2B5EF4-FFF2-40B4-BE49-F238E27FC236}">
                  <a16:creationId xmlns:a16="http://schemas.microsoft.com/office/drawing/2014/main" id="{4513D7DA-9C01-4E1E-98A4-F6A3A5CFF24E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4C529FCE-3C50-488B-8F1E-EFFF1A8FAC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" name="Прямоугольник 60">
                <a:extLst>
                  <a:ext uri="{FF2B5EF4-FFF2-40B4-BE49-F238E27FC236}">
                    <a16:creationId xmlns:a16="http://schemas.microsoft.com/office/drawing/2014/main" id="{C3F2519E-98A0-4854-84C7-C8283757DAFA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79A575E-D30D-4A32-A025-C8310D684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95362" y="748877"/>
              <a:ext cx="1339134" cy="1344768"/>
            </a:xfrm>
            <a:prstGeom prst="rect">
              <a:avLst/>
            </a:prstGeom>
          </p:spPr>
        </p:pic>
      </p:grpSp>
      <p:grpSp>
        <p:nvGrpSpPr>
          <p:cNvPr id="15" name="Группа 61">
            <a:extLst>
              <a:ext uri="{FF2B5EF4-FFF2-40B4-BE49-F238E27FC236}">
                <a16:creationId xmlns:a16="http://schemas.microsoft.com/office/drawing/2014/main" id="{743F7FEE-3375-468B-ADB7-270C7EAA5E4D}"/>
              </a:ext>
            </a:extLst>
          </p:cNvPr>
          <p:cNvGrpSpPr/>
          <p:nvPr/>
        </p:nvGrpSpPr>
        <p:grpSpPr>
          <a:xfrm>
            <a:off x="5356067" y="549828"/>
            <a:ext cx="1886702" cy="1890445"/>
            <a:chOff x="748146" y="629393"/>
            <a:chExt cx="2066306" cy="2167858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081C713-DEDA-4938-9BE7-D2414F2113B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72FC00D-1214-4963-BB0F-C858A6222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776" t="-10009" r="-13093" b="-14791"/>
            <a:stretch/>
          </p:blipFill>
          <p:spPr>
            <a:xfrm>
              <a:off x="1138735" y="695681"/>
              <a:ext cx="1563937" cy="1562171"/>
            </a:xfrm>
            <a:prstGeom prst="rect">
              <a:avLst/>
            </a:prstGeom>
          </p:spPr>
        </p:pic>
        <p:sp>
          <p:nvSpPr>
            <p:cNvPr id="18" name="Прямоугольник 64">
              <a:extLst>
                <a:ext uri="{FF2B5EF4-FFF2-40B4-BE49-F238E27FC236}">
                  <a16:creationId xmlns:a16="http://schemas.microsoft.com/office/drawing/2014/main" id="{AD89705F-17C8-4D8B-BD57-173895120258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405E3F-38A5-42F1-BCBE-AFA9B4CE4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4701" y="2645018"/>
            <a:ext cx="4160188" cy="4160188"/>
          </a:xfrm>
          <a:prstGeom prst="rect">
            <a:avLst/>
          </a:prstGeom>
        </p:spPr>
      </p:pic>
      <p:grpSp>
        <p:nvGrpSpPr>
          <p:cNvPr id="20" name="Группа 65">
            <a:extLst>
              <a:ext uri="{FF2B5EF4-FFF2-40B4-BE49-F238E27FC236}">
                <a16:creationId xmlns:a16="http://schemas.microsoft.com/office/drawing/2014/main" id="{998CD2E7-81B5-43B9-AC29-1CC433FEBE2D}"/>
              </a:ext>
            </a:extLst>
          </p:cNvPr>
          <p:cNvGrpSpPr/>
          <p:nvPr/>
        </p:nvGrpSpPr>
        <p:grpSpPr>
          <a:xfrm>
            <a:off x="543588" y="562091"/>
            <a:ext cx="1886703" cy="1922043"/>
            <a:chOff x="2844741" y="665300"/>
            <a:chExt cx="2066306" cy="2204093"/>
          </a:xfrm>
        </p:grpSpPr>
        <p:grpSp>
          <p:nvGrpSpPr>
            <p:cNvPr id="21" name="Группа 66">
              <a:extLst>
                <a:ext uri="{FF2B5EF4-FFF2-40B4-BE49-F238E27FC236}">
                  <a16:creationId xmlns:a16="http://schemas.microsoft.com/office/drawing/2014/main" id="{07713DB3-74FB-42B8-B586-E8230BA176C7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EB87F51A-094A-4B47-BFF7-268DEE6C2B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4" name="Прямоугольник 69">
                <a:extLst>
                  <a:ext uri="{FF2B5EF4-FFF2-40B4-BE49-F238E27FC236}">
                    <a16:creationId xmlns:a16="http://schemas.microsoft.com/office/drawing/2014/main" id="{CB7D2B5A-A2AD-4D73-8E6C-FD4596F39EE2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1D91649-6AAF-47E7-B7AA-B1360ABA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5270" y="800374"/>
              <a:ext cx="1146670" cy="1409020"/>
            </a:xfrm>
            <a:prstGeom prst="rect">
              <a:avLst/>
            </a:prstGeom>
          </p:spPr>
        </p:pic>
      </p:grpSp>
      <p:grpSp>
        <p:nvGrpSpPr>
          <p:cNvPr id="25" name="Группа 70">
            <a:extLst>
              <a:ext uri="{FF2B5EF4-FFF2-40B4-BE49-F238E27FC236}">
                <a16:creationId xmlns:a16="http://schemas.microsoft.com/office/drawing/2014/main" id="{259FD1D6-8BDD-478D-BD4C-7A366F153617}"/>
              </a:ext>
            </a:extLst>
          </p:cNvPr>
          <p:cNvGrpSpPr/>
          <p:nvPr/>
        </p:nvGrpSpPr>
        <p:grpSpPr>
          <a:xfrm>
            <a:off x="2993968" y="597015"/>
            <a:ext cx="1886702" cy="1915954"/>
            <a:chOff x="2844530" y="661116"/>
            <a:chExt cx="2066306" cy="2197110"/>
          </a:xfrm>
        </p:grpSpPr>
        <p:grpSp>
          <p:nvGrpSpPr>
            <p:cNvPr id="26" name="Группа 71">
              <a:extLst>
                <a:ext uri="{FF2B5EF4-FFF2-40B4-BE49-F238E27FC236}">
                  <a16:creationId xmlns:a16="http://schemas.microsoft.com/office/drawing/2014/main" id="{AF431E77-5924-480E-9005-7341BE819D3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68C26BAB-4351-4F03-A2C2-2D2401D5BA18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9" name="Прямоугольник 74">
                <a:extLst>
                  <a:ext uri="{FF2B5EF4-FFF2-40B4-BE49-F238E27FC236}">
                    <a16:creationId xmlns:a16="http://schemas.microsoft.com/office/drawing/2014/main" id="{F2414ED5-7E59-48F4-8A17-C13EAF9D2BA1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C4FE14CE-A463-4C1C-9F9C-AF165627E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67587" y="661116"/>
              <a:ext cx="977308" cy="1527505"/>
            </a:xfrm>
            <a:prstGeom prst="rect">
              <a:avLst/>
            </a:prstGeom>
          </p:spPr>
        </p:pic>
      </p:grpSp>
      <p:grpSp>
        <p:nvGrpSpPr>
          <p:cNvPr id="30" name="Группа 75">
            <a:extLst>
              <a:ext uri="{FF2B5EF4-FFF2-40B4-BE49-F238E27FC236}">
                <a16:creationId xmlns:a16="http://schemas.microsoft.com/office/drawing/2014/main" id="{BCD6CE38-1E66-4EED-9690-F2BB871CF676}"/>
              </a:ext>
            </a:extLst>
          </p:cNvPr>
          <p:cNvGrpSpPr/>
          <p:nvPr/>
        </p:nvGrpSpPr>
        <p:grpSpPr>
          <a:xfrm>
            <a:off x="5315782" y="505301"/>
            <a:ext cx="1886702" cy="1968075"/>
            <a:chOff x="748146" y="540371"/>
            <a:chExt cx="2066306" cy="2256880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0DEE7E06-A2C9-4914-AC03-023A5E65BE1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04B22C44-4B1C-45F4-9AC8-24AF2F8CD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095" b="-3753"/>
            <a:stretch/>
          </p:blipFill>
          <p:spPr>
            <a:xfrm>
              <a:off x="1298675" y="540371"/>
              <a:ext cx="906620" cy="1716748"/>
            </a:xfrm>
            <a:prstGeom prst="rect">
              <a:avLst/>
            </a:prstGeom>
          </p:spPr>
        </p:pic>
        <p:sp>
          <p:nvSpPr>
            <p:cNvPr id="33" name="Прямоугольник 78">
              <a:extLst>
                <a:ext uri="{FF2B5EF4-FFF2-40B4-BE49-F238E27FC236}">
                  <a16:creationId xmlns:a16="http://schemas.microsoft.com/office/drawing/2014/main" id="{67C318DD-19F8-467A-B9B8-C6BA20A08749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94DF4F-BB4D-44DE-B241-6C549C4EE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11" y="2851803"/>
            <a:ext cx="3712768" cy="3712768"/>
          </a:xfrm>
          <a:prstGeom prst="rect">
            <a:avLst/>
          </a:prstGeom>
        </p:spPr>
      </p:pic>
      <p:grpSp>
        <p:nvGrpSpPr>
          <p:cNvPr id="35" name="Группа 1">
            <a:extLst>
              <a:ext uri="{FF2B5EF4-FFF2-40B4-BE49-F238E27FC236}">
                <a16:creationId xmlns:a16="http://schemas.microsoft.com/office/drawing/2014/main" id="{CDDC0B72-53EE-45B5-A8C4-9EF7D43953E5}"/>
              </a:ext>
            </a:extLst>
          </p:cNvPr>
          <p:cNvGrpSpPr/>
          <p:nvPr/>
        </p:nvGrpSpPr>
        <p:grpSpPr>
          <a:xfrm>
            <a:off x="543588" y="419982"/>
            <a:ext cx="1886702" cy="2062796"/>
            <a:chOff x="167452" y="204412"/>
            <a:chExt cx="1886702" cy="2062796"/>
          </a:xfrm>
        </p:grpSpPr>
        <p:grpSp>
          <p:nvGrpSpPr>
            <p:cNvPr id="36" name="Группа 81">
              <a:extLst>
                <a:ext uri="{FF2B5EF4-FFF2-40B4-BE49-F238E27FC236}">
                  <a16:creationId xmlns:a16="http://schemas.microsoft.com/office/drawing/2014/main" id="{109E8A96-09E6-4487-8634-5952FAE52362}"/>
                </a:ext>
              </a:extLst>
            </p:cNvPr>
            <p:cNvGrpSpPr/>
            <p:nvPr/>
          </p:nvGrpSpPr>
          <p:grpSpPr>
            <a:xfrm>
              <a:off x="167452" y="376763"/>
              <a:ext cx="1886702" cy="1890445"/>
              <a:chOff x="748146" y="629393"/>
              <a:chExt cx="2066306" cy="2167858"/>
            </a:xfrm>
          </p:grpSpPr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id="{8942791D-A83D-4B28-8BCE-780C7439637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9" name="Прямоугольник 84">
                <a:extLst>
                  <a:ext uri="{FF2B5EF4-FFF2-40B4-BE49-F238E27FC236}">
                    <a16:creationId xmlns:a16="http://schemas.microsoft.com/office/drawing/2014/main" id="{8322571E-E5FE-470A-B037-A01AB0AB78DA}"/>
                  </a:ext>
                </a:extLst>
              </p:cNvPr>
              <p:cNvSpPr/>
              <p:nvPr/>
            </p:nvSpPr>
            <p:spPr>
              <a:xfrm>
                <a:off x="1239520" y="1844309"/>
                <a:ext cx="1083557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ПО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8B7ED79-9F55-4AB7-8550-E15EF6B55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4902" y="204412"/>
              <a:ext cx="1445216" cy="1579350"/>
            </a:xfrm>
            <a:prstGeom prst="rect">
              <a:avLst/>
            </a:prstGeom>
          </p:spPr>
        </p:pic>
      </p:grpSp>
      <p:grpSp>
        <p:nvGrpSpPr>
          <p:cNvPr id="40" name="Группа 37">
            <a:extLst>
              <a:ext uri="{FF2B5EF4-FFF2-40B4-BE49-F238E27FC236}">
                <a16:creationId xmlns:a16="http://schemas.microsoft.com/office/drawing/2014/main" id="{659E4D25-78D1-4FDC-9A70-75214AE0CF25}"/>
              </a:ext>
            </a:extLst>
          </p:cNvPr>
          <p:cNvGrpSpPr/>
          <p:nvPr/>
        </p:nvGrpSpPr>
        <p:grpSpPr>
          <a:xfrm>
            <a:off x="2963974" y="433128"/>
            <a:ext cx="1903007" cy="2040248"/>
            <a:chOff x="662669" y="481102"/>
            <a:chExt cx="2084368" cy="2303514"/>
          </a:xfrm>
        </p:grpSpPr>
        <p:grpSp>
          <p:nvGrpSpPr>
            <p:cNvPr id="41" name="Группа 38">
              <a:extLst>
                <a:ext uri="{FF2B5EF4-FFF2-40B4-BE49-F238E27FC236}">
                  <a16:creationId xmlns:a16="http://schemas.microsoft.com/office/drawing/2014/main" id="{6821546D-FC09-4C51-89D4-9848349EE68C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52007D45-C251-40B9-8485-8FFD2DF60E7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4" name="Прямоугольник 42">
                <a:extLst>
                  <a:ext uri="{FF2B5EF4-FFF2-40B4-BE49-F238E27FC236}">
                    <a16:creationId xmlns:a16="http://schemas.microsoft.com/office/drawing/2014/main" id="{19E1F8DC-BE7D-49ED-99C5-CB8243DBA591}"/>
                  </a:ext>
                </a:extLst>
              </p:cNvPr>
              <p:cNvSpPr/>
              <p:nvPr/>
            </p:nvSpPr>
            <p:spPr>
              <a:xfrm>
                <a:off x="1180649" y="1844309"/>
                <a:ext cx="1201300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F7A1C0A-94BF-41EA-9FCF-1641DCE60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669" y="481102"/>
              <a:ext cx="1964290" cy="2024788"/>
            </a:xfrm>
            <a:prstGeom prst="rect">
              <a:avLst/>
            </a:prstGeom>
          </p:spPr>
        </p:pic>
      </p:grpSp>
      <p:grpSp>
        <p:nvGrpSpPr>
          <p:cNvPr id="45" name="Группа 3">
            <a:extLst>
              <a:ext uri="{FF2B5EF4-FFF2-40B4-BE49-F238E27FC236}">
                <a16:creationId xmlns:a16="http://schemas.microsoft.com/office/drawing/2014/main" id="{2F7737A6-1DF9-4913-8CAF-5083DCE3136B}"/>
              </a:ext>
            </a:extLst>
          </p:cNvPr>
          <p:cNvGrpSpPr/>
          <p:nvPr/>
        </p:nvGrpSpPr>
        <p:grpSpPr>
          <a:xfrm>
            <a:off x="5315967" y="537724"/>
            <a:ext cx="1886517" cy="1860528"/>
            <a:chOff x="4082466" y="406680"/>
            <a:chExt cx="1886517" cy="1860528"/>
          </a:xfrm>
        </p:grpSpPr>
        <p:grpSp>
          <p:nvGrpSpPr>
            <p:cNvPr id="46" name="Группа 41">
              <a:extLst>
                <a:ext uri="{FF2B5EF4-FFF2-40B4-BE49-F238E27FC236}">
                  <a16:creationId xmlns:a16="http://schemas.microsoft.com/office/drawing/2014/main" id="{80A13DD6-5E66-4A82-9173-8A45800F0D19}"/>
                </a:ext>
              </a:extLst>
            </p:cNvPr>
            <p:cNvGrpSpPr/>
            <p:nvPr/>
          </p:nvGrpSpPr>
          <p:grpSpPr>
            <a:xfrm>
              <a:off x="4082466" y="406680"/>
              <a:ext cx="1886517" cy="1860528"/>
              <a:chOff x="748146" y="629393"/>
              <a:chExt cx="2066306" cy="2100603"/>
            </a:xfrm>
          </p:grpSpPr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24556F7A-924A-4366-A11A-4F2C787AB6C4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9" name="Прямоугольник 50">
                <a:extLst>
                  <a:ext uri="{FF2B5EF4-FFF2-40B4-BE49-F238E27FC236}">
                    <a16:creationId xmlns:a16="http://schemas.microsoft.com/office/drawing/2014/main" id="{58A7EFDB-120B-41DF-9C77-634E5B73BBA4}"/>
                  </a:ext>
                </a:extLst>
              </p:cNvPr>
              <p:cNvSpPr/>
              <p:nvPr/>
            </p:nvSpPr>
            <p:spPr>
              <a:xfrm>
                <a:off x="1373119" y="1791771"/>
                <a:ext cx="1064350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F581F94-330C-472E-9B02-618A9A58E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25221">
              <a:off x="4378121" y="413500"/>
              <a:ext cx="1507944" cy="1507944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BDC0F66-ED16-4934-8AD7-39B7293081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50" y="3021013"/>
            <a:ext cx="3568217" cy="3568217"/>
          </a:xfrm>
          <a:prstGeom prst="rect">
            <a:avLst/>
          </a:prstGeom>
        </p:spPr>
      </p:pic>
      <p:grpSp>
        <p:nvGrpSpPr>
          <p:cNvPr id="52" name="Группа 44">
            <a:extLst>
              <a:ext uri="{FF2B5EF4-FFF2-40B4-BE49-F238E27FC236}">
                <a16:creationId xmlns:a16="http://schemas.microsoft.com/office/drawing/2014/main" id="{FA0B7372-AC08-4BBC-B50E-45CD4F34FF34}"/>
              </a:ext>
            </a:extLst>
          </p:cNvPr>
          <p:cNvGrpSpPr/>
          <p:nvPr/>
        </p:nvGrpSpPr>
        <p:grpSpPr>
          <a:xfrm>
            <a:off x="573933" y="566160"/>
            <a:ext cx="1886702" cy="1898059"/>
            <a:chOff x="167452" y="369149"/>
            <a:chExt cx="1886702" cy="1898059"/>
          </a:xfrm>
        </p:grpSpPr>
        <p:grpSp>
          <p:nvGrpSpPr>
            <p:cNvPr id="53" name="Группа 45">
              <a:extLst>
                <a:ext uri="{FF2B5EF4-FFF2-40B4-BE49-F238E27FC236}">
                  <a16:creationId xmlns:a16="http://schemas.microsoft.com/office/drawing/2014/main" id="{7635D894-B69F-4D72-94D1-CFCBAE3CA931}"/>
                </a:ext>
              </a:extLst>
            </p:cNvPr>
            <p:cNvGrpSpPr/>
            <p:nvPr/>
          </p:nvGrpSpPr>
          <p:grpSpPr>
            <a:xfrm>
              <a:off x="167452" y="376763"/>
              <a:ext cx="1886702" cy="1890445"/>
              <a:chOff x="748146" y="629393"/>
              <a:chExt cx="2066306" cy="2167858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6F01E208-BE96-4B96-80D9-F7B73E844E62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6" name="Прямоугольник 51">
                <a:extLst>
                  <a:ext uri="{FF2B5EF4-FFF2-40B4-BE49-F238E27FC236}">
                    <a16:creationId xmlns:a16="http://schemas.microsoft.com/office/drawing/2014/main" id="{617E2891-829D-4E19-88EB-5CA352CC8942}"/>
                  </a:ext>
                </a:extLst>
              </p:cNvPr>
              <p:cNvSpPr/>
              <p:nvPr/>
            </p:nvSpPr>
            <p:spPr>
              <a:xfrm>
                <a:off x="1239520" y="1844309"/>
                <a:ext cx="1083557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ПО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DDF297E3-2FAD-4A96-A87D-D23CB30F0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407" y="369149"/>
              <a:ext cx="891791" cy="1331187"/>
            </a:xfrm>
            <a:prstGeom prst="rect">
              <a:avLst/>
            </a:prstGeom>
          </p:spPr>
        </p:pic>
      </p:grpSp>
      <p:grpSp>
        <p:nvGrpSpPr>
          <p:cNvPr id="57" name="Группа 52">
            <a:extLst>
              <a:ext uri="{FF2B5EF4-FFF2-40B4-BE49-F238E27FC236}">
                <a16:creationId xmlns:a16="http://schemas.microsoft.com/office/drawing/2014/main" id="{9E181180-7388-4796-BE41-CBF8884CB11F}"/>
              </a:ext>
            </a:extLst>
          </p:cNvPr>
          <p:cNvGrpSpPr/>
          <p:nvPr/>
        </p:nvGrpSpPr>
        <p:grpSpPr>
          <a:xfrm>
            <a:off x="3040265" y="591999"/>
            <a:ext cx="1886517" cy="1907062"/>
            <a:chOff x="680731" y="631474"/>
            <a:chExt cx="2066306" cy="2153142"/>
          </a:xfrm>
        </p:grpSpPr>
        <p:grpSp>
          <p:nvGrpSpPr>
            <p:cNvPr id="58" name="Группа 53">
              <a:extLst>
                <a:ext uri="{FF2B5EF4-FFF2-40B4-BE49-F238E27FC236}">
                  <a16:creationId xmlns:a16="http://schemas.microsoft.com/office/drawing/2014/main" id="{5DEA242E-6D7E-4BD3-B5E9-02CF59812BC6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62F87980-F3CB-478A-8DC6-BCD07009D3E2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1" name="Прямоугольник 56">
                <a:extLst>
                  <a:ext uri="{FF2B5EF4-FFF2-40B4-BE49-F238E27FC236}">
                    <a16:creationId xmlns:a16="http://schemas.microsoft.com/office/drawing/2014/main" id="{2266EECC-030A-4EBB-916B-A01345A9324D}"/>
                  </a:ext>
                </a:extLst>
              </p:cNvPr>
              <p:cNvSpPr/>
              <p:nvPr/>
            </p:nvSpPr>
            <p:spPr>
              <a:xfrm>
                <a:off x="1180649" y="1844309"/>
                <a:ext cx="1201300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94FEA6F-F2EB-4B9C-8FBA-A12F1F71E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5712" y="667607"/>
              <a:ext cx="801464" cy="1398297"/>
            </a:xfrm>
            <a:prstGeom prst="rect">
              <a:avLst/>
            </a:prstGeom>
          </p:spPr>
        </p:pic>
      </p:grpSp>
      <p:grpSp>
        <p:nvGrpSpPr>
          <p:cNvPr id="62" name="Группа 57">
            <a:extLst>
              <a:ext uri="{FF2B5EF4-FFF2-40B4-BE49-F238E27FC236}">
                <a16:creationId xmlns:a16="http://schemas.microsoft.com/office/drawing/2014/main" id="{2B665C68-BC51-4203-BF2B-3C6EF9622CB3}"/>
              </a:ext>
            </a:extLst>
          </p:cNvPr>
          <p:cNvGrpSpPr/>
          <p:nvPr/>
        </p:nvGrpSpPr>
        <p:grpSpPr>
          <a:xfrm>
            <a:off x="5346475" y="625128"/>
            <a:ext cx="1886517" cy="1878987"/>
            <a:chOff x="4082466" y="388221"/>
            <a:chExt cx="1886517" cy="1878987"/>
          </a:xfrm>
        </p:grpSpPr>
        <p:grpSp>
          <p:nvGrpSpPr>
            <p:cNvPr id="63" name="Группа 58">
              <a:extLst>
                <a:ext uri="{FF2B5EF4-FFF2-40B4-BE49-F238E27FC236}">
                  <a16:creationId xmlns:a16="http://schemas.microsoft.com/office/drawing/2014/main" id="{1B96C17E-A321-4A4F-94FB-56BBF535EA73}"/>
                </a:ext>
              </a:extLst>
            </p:cNvPr>
            <p:cNvGrpSpPr/>
            <p:nvPr/>
          </p:nvGrpSpPr>
          <p:grpSpPr>
            <a:xfrm>
              <a:off x="4082466" y="406680"/>
              <a:ext cx="1886517" cy="1860528"/>
              <a:chOff x="748146" y="629393"/>
              <a:chExt cx="2066306" cy="2100603"/>
            </a:xfrm>
          </p:grpSpPr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DE6B12BB-4EEB-4B0F-B760-364349E1679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6" name="Прямоугольник 61">
                <a:extLst>
                  <a:ext uri="{FF2B5EF4-FFF2-40B4-BE49-F238E27FC236}">
                    <a16:creationId xmlns:a16="http://schemas.microsoft.com/office/drawing/2014/main" id="{91BF956D-2E1B-4C3F-990D-6FD1CE30B8FF}"/>
                  </a:ext>
                </a:extLst>
              </p:cNvPr>
              <p:cNvSpPr/>
              <p:nvPr/>
            </p:nvSpPr>
            <p:spPr>
              <a:xfrm>
                <a:off x="1373119" y="1791771"/>
                <a:ext cx="1064350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B39D1D6F-4DE4-4E07-9EAB-50A7123DB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8115" y="388221"/>
              <a:ext cx="1111410" cy="1304300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08C222E-446F-41BD-A88A-AE43B5ED5BD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42" y="3375546"/>
            <a:ext cx="2619048" cy="2628571"/>
          </a:xfrm>
          <a:prstGeom prst="rect">
            <a:avLst/>
          </a:prstGeom>
        </p:spPr>
      </p:pic>
      <p:grpSp>
        <p:nvGrpSpPr>
          <p:cNvPr id="68" name="Группа 81">
            <a:extLst>
              <a:ext uri="{FF2B5EF4-FFF2-40B4-BE49-F238E27FC236}">
                <a16:creationId xmlns:a16="http://schemas.microsoft.com/office/drawing/2014/main" id="{4D4AF6C3-AC0F-4615-9687-67C2A5021C90}"/>
              </a:ext>
            </a:extLst>
          </p:cNvPr>
          <p:cNvGrpSpPr/>
          <p:nvPr/>
        </p:nvGrpSpPr>
        <p:grpSpPr>
          <a:xfrm>
            <a:off x="593340" y="544141"/>
            <a:ext cx="1886702" cy="1979972"/>
            <a:chOff x="748146" y="526728"/>
            <a:chExt cx="2066306" cy="2270523"/>
          </a:xfrm>
        </p:grpSpPr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AA84F9AA-28EC-48DB-8A5D-67FAC2B11081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179EA009-BD08-47C5-A0AB-E8E1EB9C9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5" b="16273"/>
            <a:stretch/>
          </p:blipFill>
          <p:spPr>
            <a:xfrm>
              <a:off x="845994" y="526728"/>
              <a:ext cx="1968458" cy="1551485"/>
            </a:xfrm>
            <a:prstGeom prst="rect">
              <a:avLst/>
            </a:prstGeom>
          </p:spPr>
        </p:pic>
        <p:sp>
          <p:nvSpPr>
            <p:cNvPr id="71" name="Прямоугольник 84">
              <a:extLst>
                <a:ext uri="{FF2B5EF4-FFF2-40B4-BE49-F238E27FC236}">
                  <a16:creationId xmlns:a16="http://schemas.microsoft.com/office/drawing/2014/main" id="{F285C2DE-622E-488D-AFD1-5E9E8E8DB0E1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2" name="Группа 85">
            <a:extLst>
              <a:ext uri="{FF2B5EF4-FFF2-40B4-BE49-F238E27FC236}">
                <a16:creationId xmlns:a16="http://schemas.microsoft.com/office/drawing/2014/main" id="{70B87894-F1D8-45D5-83B2-7CF06CE151DC}"/>
              </a:ext>
            </a:extLst>
          </p:cNvPr>
          <p:cNvGrpSpPr/>
          <p:nvPr/>
        </p:nvGrpSpPr>
        <p:grpSpPr>
          <a:xfrm>
            <a:off x="3020443" y="648787"/>
            <a:ext cx="1886517" cy="1907062"/>
            <a:chOff x="3558024" y="2874654"/>
            <a:chExt cx="1886517" cy="1907062"/>
          </a:xfrm>
        </p:grpSpPr>
        <p:grpSp>
          <p:nvGrpSpPr>
            <p:cNvPr id="73" name="Группа 86">
              <a:extLst>
                <a:ext uri="{FF2B5EF4-FFF2-40B4-BE49-F238E27FC236}">
                  <a16:creationId xmlns:a16="http://schemas.microsoft.com/office/drawing/2014/main" id="{6650DEC4-1028-42E2-9DB3-D534F25D90A8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75" name="Овал 74">
                <a:extLst>
                  <a:ext uri="{FF2B5EF4-FFF2-40B4-BE49-F238E27FC236}">
                    <a16:creationId xmlns:a16="http://schemas.microsoft.com/office/drawing/2014/main" id="{C1A1B5DE-BFDE-4E43-83B3-A84EFD20819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6" name="Прямоугольник 93">
                <a:extLst>
                  <a:ext uri="{FF2B5EF4-FFF2-40B4-BE49-F238E27FC236}">
                    <a16:creationId xmlns:a16="http://schemas.microsoft.com/office/drawing/2014/main" id="{0BB66749-97C9-429E-8BE3-BE87E1D961F8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F7F45E8E-6A82-413E-B760-E04A48C55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8839" y="2876889"/>
              <a:ext cx="1438940" cy="1429716"/>
            </a:xfrm>
            <a:prstGeom prst="rect">
              <a:avLst/>
            </a:prstGeom>
          </p:spPr>
        </p:pic>
      </p:grpSp>
      <p:grpSp>
        <p:nvGrpSpPr>
          <p:cNvPr id="77" name="Группа 7">
            <a:extLst>
              <a:ext uri="{FF2B5EF4-FFF2-40B4-BE49-F238E27FC236}">
                <a16:creationId xmlns:a16="http://schemas.microsoft.com/office/drawing/2014/main" id="{7449E211-1049-4FFA-9A69-C61B8825CC90}"/>
              </a:ext>
            </a:extLst>
          </p:cNvPr>
          <p:cNvGrpSpPr/>
          <p:nvPr/>
        </p:nvGrpSpPr>
        <p:grpSpPr>
          <a:xfrm>
            <a:off x="5314269" y="625430"/>
            <a:ext cx="1886517" cy="1860528"/>
            <a:chOff x="4080294" y="406680"/>
            <a:chExt cx="1886517" cy="1860528"/>
          </a:xfrm>
        </p:grpSpPr>
        <p:grpSp>
          <p:nvGrpSpPr>
            <p:cNvPr id="78" name="Группа 41">
              <a:extLst>
                <a:ext uri="{FF2B5EF4-FFF2-40B4-BE49-F238E27FC236}">
                  <a16:creationId xmlns:a16="http://schemas.microsoft.com/office/drawing/2014/main" id="{380A2191-AE0A-421A-A5DB-0D4DC9400D4A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80" name="Овал 79">
                <a:extLst>
                  <a:ext uri="{FF2B5EF4-FFF2-40B4-BE49-F238E27FC236}">
                    <a16:creationId xmlns:a16="http://schemas.microsoft.com/office/drawing/2014/main" id="{3EE68554-9315-4E3A-A9A1-DD8D0812C508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81" name="Прямоугольник 50">
                <a:extLst>
                  <a:ext uri="{FF2B5EF4-FFF2-40B4-BE49-F238E27FC236}">
                    <a16:creationId xmlns:a16="http://schemas.microsoft.com/office/drawing/2014/main" id="{77889182-9EFD-488F-A5CF-780760BC7C80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00AF96C-3DED-4167-A0E0-1E1F88571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94629" y="508377"/>
              <a:ext cx="849593" cy="1132792"/>
            </a:xfrm>
            <a:prstGeom prst="rect">
              <a:avLst/>
            </a:prstGeom>
          </p:spPr>
        </p:pic>
      </p:grp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11F6C986-6D7C-404F-996F-2FCE96E44E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77" y="3477163"/>
            <a:ext cx="2623782" cy="2623782"/>
          </a:xfrm>
          <a:prstGeom prst="rect">
            <a:avLst/>
          </a:prstGeom>
        </p:spPr>
      </p:pic>
      <p:grpSp>
        <p:nvGrpSpPr>
          <p:cNvPr id="83" name="Группа 95">
            <a:extLst>
              <a:ext uri="{FF2B5EF4-FFF2-40B4-BE49-F238E27FC236}">
                <a16:creationId xmlns:a16="http://schemas.microsoft.com/office/drawing/2014/main" id="{ECA66C16-D90E-433C-8D04-96FB983F3B23}"/>
              </a:ext>
            </a:extLst>
          </p:cNvPr>
          <p:cNvGrpSpPr/>
          <p:nvPr/>
        </p:nvGrpSpPr>
        <p:grpSpPr>
          <a:xfrm>
            <a:off x="569707" y="503006"/>
            <a:ext cx="1886702" cy="1972064"/>
            <a:chOff x="748146" y="535796"/>
            <a:chExt cx="2066306" cy="2261455"/>
          </a:xfrm>
        </p:grpSpPr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BD3CD3F5-69E3-4ADC-B0BF-3CB9AA75953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0ACA0597-6786-4B26-A1BE-E5CEC7898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43" t="-495" r="3943" b="-7831"/>
            <a:stretch/>
          </p:blipFill>
          <p:spPr>
            <a:xfrm>
              <a:off x="1157253" y="535796"/>
              <a:ext cx="955400" cy="1834159"/>
            </a:xfrm>
            <a:prstGeom prst="rect">
              <a:avLst/>
            </a:prstGeom>
          </p:spPr>
        </p:pic>
        <p:sp>
          <p:nvSpPr>
            <p:cNvPr id="86" name="Прямоугольник 98">
              <a:extLst>
                <a:ext uri="{FF2B5EF4-FFF2-40B4-BE49-F238E27FC236}">
                  <a16:creationId xmlns:a16="http://schemas.microsoft.com/office/drawing/2014/main" id="{4C272D88-25D2-47EB-AB3E-9B071A4CC6F7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99">
            <a:extLst>
              <a:ext uri="{FF2B5EF4-FFF2-40B4-BE49-F238E27FC236}">
                <a16:creationId xmlns:a16="http://schemas.microsoft.com/office/drawing/2014/main" id="{12E48B28-5E70-468F-B28A-35265FD45551}"/>
              </a:ext>
            </a:extLst>
          </p:cNvPr>
          <p:cNvGrpSpPr/>
          <p:nvPr/>
        </p:nvGrpSpPr>
        <p:grpSpPr>
          <a:xfrm>
            <a:off x="3017674" y="621608"/>
            <a:ext cx="1886517" cy="1907062"/>
            <a:chOff x="3558024" y="2874654"/>
            <a:chExt cx="1886517" cy="1907062"/>
          </a:xfrm>
        </p:grpSpPr>
        <p:grpSp>
          <p:nvGrpSpPr>
            <p:cNvPr id="88" name="Группа 100">
              <a:extLst>
                <a:ext uri="{FF2B5EF4-FFF2-40B4-BE49-F238E27FC236}">
                  <a16:creationId xmlns:a16="http://schemas.microsoft.com/office/drawing/2014/main" id="{D7DE28A2-813A-4ACF-A45F-E1B3A74564C4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90" name="Овал 89">
                <a:extLst>
                  <a:ext uri="{FF2B5EF4-FFF2-40B4-BE49-F238E27FC236}">
                    <a16:creationId xmlns:a16="http://schemas.microsoft.com/office/drawing/2014/main" id="{39FB2D96-D1F9-4DF6-B3CA-E44F53C5F53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91" name="Прямоугольник 103">
                <a:extLst>
                  <a:ext uri="{FF2B5EF4-FFF2-40B4-BE49-F238E27FC236}">
                    <a16:creationId xmlns:a16="http://schemas.microsoft.com/office/drawing/2014/main" id="{D793279A-3E34-4136-970A-50ECD717892B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8E106DCC-32B4-4C6A-BB58-7FDCEC477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8878" y="3045379"/>
              <a:ext cx="755666" cy="1127992"/>
            </a:xfrm>
            <a:prstGeom prst="rect">
              <a:avLst/>
            </a:prstGeom>
          </p:spPr>
        </p:pic>
      </p:grpSp>
      <p:grpSp>
        <p:nvGrpSpPr>
          <p:cNvPr id="92" name="Группа 104">
            <a:extLst>
              <a:ext uri="{FF2B5EF4-FFF2-40B4-BE49-F238E27FC236}">
                <a16:creationId xmlns:a16="http://schemas.microsoft.com/office/drawing/2014/main" id="{B54D185A-FEBF-4014-B822-81C4DA143638}"/>
              </a:ext>
            </a:extLst>
          </p:cNvPr>
          <p:cNvGrpSpPr/>
          <p:nvPr/>
        </p:nvGrpSpPr>
        <p:grpSpPr>
          <a:xfrm>
            <a:off x="5371554" y="524456"/>
            <a:ext cx="1886517" cy="1942277"/>
            <a:chOff x="4080294" y="324931"/>
            <a:chExt cx="1886517" cy="1942277"/>
          </a:xfrm>
        </p:grpSpPr>
        <p:grpSp>
          <p:nvGrpSpPr>
            <p:cNvPr id="93" name="Группа 105">
              <a:extLst>
                <a:ext uri="{FF2B5EF4-FFF2-40B4-BE49-F238E27FC236}">
                  <a16:creationId xmlns:a16="http://schemas.microsoft.com/office/drawing/2014/main" id="{93ADEFFF-2384-4245-8A5F-79BA0A2DB311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95" name="Овал 94">
                <a:extLst>
                  <a:ext uri="{FF2B5EF4-FFF2-40B4-BE49-F238E27FC236}">
                    <a16:creationId xmlns:a16="http://schemas.microsoft.com/office/drawing/2014/main" id="{A48823B1-EB41-4E15-A02C-3C70635B4A0C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96" name="Прямоугольник 108">
                <a:extLst>
                  <a:ext uri="{FF2B5EF4-FFF2-40B4-BE49-F238E27FC236}">
                    <a16:creationId xmlns:a16="http://schemas.microsoft.com/office/drawing/2014/main" id="{D1C2D41F-2E6B-41C3-B83E-B36837E74711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171F04F4-82CE-4C20-BDAF-8482310A6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90917" y="324931"/>
              <a:ext cx="846578" cy="1432874"/>
            </a:xfrm>
            <a:prstGeom prst="rect">
              <a:avLst/>
            </a:prstGeom>
          </p:spPr>
        </p:pic>
      </p:grp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7A72EB7D-9CB4-4466-B628-B7E9573AD61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27" y="2972394"/>
            <a:ext cx="3982335" cy="398233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2D9578E4-576B-4200-9A50-3A815D7210ED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34" t="11242" r="15250" b="8051"/>
          <a:stretch/>
        </p:blipFill>
        <p:spPr>
          <a:xfrm>
            <a:off x="2285606" y="3260211"/>
            <a:ext cx="2843724" cy="3492376"/>
          </a:xfrm>
          <a:prstGeom prst="rect">
            <a:avLst/>
          </a:prstGeom>
        </p:spPr>
      </p:pic>
      <p:grpSp>
        <p:nvGrpSpPr>
          <p:cNvPr id="99" name="Группа 36">
            <a:extLst>
              <a:ext uri="{FF2B5EF4-FFF2-40B4-BE49-F238E27FC236}">
                <a16:creationId xmlns:a16="http://schemas.microsoft.com/office/drawing/2014/main" id="{1E24894F-438F-47E5-B4B4-4291AB4B55DD}"/>
              </a:ext>
            </a:extLst>
          </p:cNvPr>
          <p:cNvGrpSpPr/>
          <p:nvPr/>
        </p:nvGrpSpPr>
        <p:grpSpPr>
          <a:xfrm>
            <a:off x="416516" y="264744"/>
            <a:ext cx="2093724" cy="2239770"/>
            <a:chOff x="529982" y="255835"/>
            <a:chExt cx="2293260" cy="2528781"/>
          </a:xfrm>
        </p:grpSpPr>
        <p:grpSp>
          <p:nvGrpSpPr>
            <p:cNvPr id="100" name="Группа 37">
              <a:extLst>
                <a:ext uri="{FF2B5EF4-FFF2-40B4-BE49-F238E27FC236}">
                  <a16:creationId xmlns:a16="http://schemas.microsoft.com/office/drawing/2014/main" id="{A133090C-9F44-4E40-83EE-A7A96E533A19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102" name="Овал 101">
                <a:extLst>
                  <a:ext uri="{FF2B5EF4-FFF2-40B4-BE49-F238E27FC236}">
                    <a16:creationId xmlns:a16="http://schemas.microsoft.com/office/drawing/2014/main" id="{87125AF5-30D3-4ACD-BD38-9E0D6AD1807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03" name="Прямоугольник 45">
                <a:extLst>
                  <a:ext uri="{FF2B5EF4-FFF2-40B4-BE49-F238E27FC236}">
                    <a16:creationId xmlns:a16="http://schemas.microsoft.com/office/drawing/2014/main" id="{4F063178-108D-4577-A974-D52E0DCF585E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6C9625A5-A856-49EA-836D-0EDAB76E9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82" y="255835"/>
              <a:ext cx="2293260" cy="2363891"/>
            </a:xfrm>
            <a:prstGeom prst="rect">
              <a:avLst/>
            </a:prstGeom>
          </p:spPr>
        </p:pic>
      </p:grpSp>
      <p:grpSp>
        <p:nvGrpSpPr>
          <p:cNvPr id="104" name="Группа 46">
            <a:extLst>
              <a:ext uri="{FF2B5EF4-FFF2-40B4-BE49-F238E27FC236}">
                <a16:creationId xmlns:a16="http://schemas.microsoft.com/office/drawing/2014/main" id="{31019152-B6EF-4640-8826-56FB4EE59836}"/>
              </a:ext>
            </a:extLst>
          </p:cNvPr>
          <p:cNvGrpSpPr/>
          <p:nvPr/>
        </p:nvGrpSpPr>
        <p:grpSpPr>
          <a:xfrm>
            <a:off x="3031276" y="643587"/>
            <a:ext cx="1886702" cy="1883668"/>
            <a:chOff x="2912300" y="653738"/>
            <a:chExt cx="2066306" cy="2131066"/>
          </a:xfrm>
        </p:grpSpPr>
        <p:grpSp>
          <p:nvGrpSpPr>
            <p:cNvPr id="105" name="Группа 48">
              <a:extLst>
                <a:ext uri="{FF2B5EF4-FFF2-40B4-BE49-F238E27FC236}">
                  <a16:creationId xmlns:a16="http://schemas.microsoft.com/office/drawing/2014/main" id="{7256E594-8C0A-4974-A23C-30F49D4AEA05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107" name="Овал 106">
                <a:extLst>
                  <a:ext uri="{FF2B5EF4-FFF2-40B4-BE49-F238E27FC236}">
                    <a16:creationId xmlns:a16="http://schemas.microsoft.com/office/drawing/2014/main" id="{9A41A79B-067A-48AE-915B-D004C9DC97D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08" name="Прямоугольник 51">
                <a:extLst>
                  <a:ext uri="{FF2B5EF4-FFF2-40B4-BE49-F238E27FC236}">
                    <a16:creationId xmlns:a16="http://schemas.microsoft.com/office/drawing/2014/main" id="{E0035275-9567-4BEF-ADCE-BA1C40654AD7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DEE3762A-A58F-4EB6-A91D-AF4728E71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0333" y="653738"/>
              <a:ext cx="1494797" cy="1544129"/>
            </a:xfrm>
            <a:prstGeom prst="rect">
              <a:avLst/>
            </a:prstGeom>
          </p:spPr>
        </p:pic>
      </p:grpSp>
      <p:grpSp>
        <p:nvGrpSpPr>
          <p:cNvPr id="109" name="Группа 52">
            <a:extLst>
              <a:ext uri="{FF2B5EF4-FFF2-40B4-BE49-F238E27FC236}">
                <a16:creationId xmlns:a16="http://schemas.microsoft.com/office/drawing/2014/main" id="{B6C620CE-C52A-41E7-A088-96DC462083B1}"/>
              </a:ext>
            </a:extLst>
          </p:cNvPr>
          <p:cNvGrpSpPr/>
          <p:nvPr/>
        </p:nvGrpSpPr>
        <p:grpSpPr>
          <a:xfrm>
            <a:off x="5342954" y="233671"/>
            <a:ext cx="2038590" cy="2335913"/>
            <a:chOff x="2844530" y="322581"/>
            <a:chExt cx="2212779" cy="2550793"/>
          </a:xfrm>
        </p:grpSpPr>
        <p:grpSp>
          <p:nvGrpSpPr>
            <p:cNvPr id="110" name="Группа 53">
              <a:extLst>
                <a:ext uri="{FF2B5EF4-FFF2-40B4-BE49-F238E27FC236}">
                  <a16:creationId xmlns:a16="http://schemas.microsoft.com/office/drawing/2014/main" id="{6062D6EF-D806-4301-BF9E-D802AFA5EB16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112" name="Овал 111">
                <a:extLst>
                  <a:ext uri="{FF2B5EF4-FFF2-40B4-BE49-F238E27FC236}">
                    <a16:creationId xmlns:a16="http://schemas.microsoft.com/office/drawing/2014/main" id="{3F04128C-454E-4771-93EA-9794B7B3AA3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3" name="Прямоугольник 56">
                <a:extLst>
                  <a:ext uri="{FF2B5EF4-FFF2-40B4-BE49-F238E27FC236}">
                    <a16:creationId xmlns:a16="http://schemas.microsoft.com/office/drawing/2014/main" id="{65905F95-762D-4B6C-89CD-F44C7DA20785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1" name="Picture 10">
              <a:extLst>
                <a:ext uri="{FF2B5EF4-FFF2-40B4-BE49-F238E27FC236}">
                  <a16:creationId xmlns:a16="http://schemas.microsoft.com/office/drawing/2014/main" id="{DF759286-AD4B-4C93-ACE1-C72FA3C5A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79125" y="322581"/>
              <a:ext cx="2178184" cy="2310053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4" name="Группа 58">
            <a:extLst>
              <a:ext uri="{FF2B5EF4-FFF2-40B4-BE49-F238E27FC236}">
                <a16:creationId xmlns:a16="http://schemas.microsoft.com/office/drawing/2014/main" id="{A234D3A3-A11E-40E8-9566-21E5F9B29085}"/>
              </a:ext>
            </a:extLst>
          </p:cNvPr>
          <p:cNvGrpSpPr/>
          <p:nvPr/>
        </p:nvGrpSpPr>
        <p:grpSpPr>
          <a:xfrm>
            <a:off x="569707" y="598808"/>
            <a:ext cx="1903481" cy="1907062"/>
            <a:chOff x="680731" y="631474"/>
            <a:chExt cx="2066306" cy="2153142"/>
          </a:xfrm>
        </p:grpSpPr>
        <p:grpSp>
          <p:nvGrpSpPr>
            <p:cNvPr id="115" name="Группа 65">
              <a:extLst>
                <a:ext uri="{FF2B5EF4-FFF2-40B4-BE49-F238E27FC236}">
                  <a16:creationId xmlns:a16="http://schemas.microsoft.com/office/drawing/2014/main" id="{F9FE1EEF-6E5F-4771-AF4F-4C8FD016C515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117" name="Овал 116">
                <a:extLst>
                  <a:ext uri="{FF2B5EF4-FFF2-40B4-BE49-F238E27FC236}">
                    <a16:creationId xmlns:a16="http://schemas.microsoft.com/office/drawing/2014/main" id="{2FE2F38F-3AC8-4953-80EB-326E407A0CEA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8" name="Прямоугольник 68">
                <a:extLst>
                  <a:ext uri="{FF2B5EF4-FFF2-40B4-BE49-F238E27FC236}">
                    <a16:creationId xmlns:a16="http://schemas.microsoft.com/office/drawing/2014/main" id="{A3E4C838-50BB-4DCF-9064-386093C4D59B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F1DA2E8B-BE8E-4045-B532-63466076D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5712" y="667607"/>
              <a:ext cx="801464" cy="1398297"/>
            </a:xfrm>
            <a:prstGeom prst="rect">
              <a:avLst/>
            </a:prstGeom>
          </p:spPr>
        </p:pic>
      </p:grpSp>
      <p:grpSp>
        <p:nvGrpSpPr>
          <p:cNvPr id="119" name="Группа 69">
            <a:extLst>
              <a:ext uri="{FF2B5EF4-FFF2-40B4-BE49-F238E27FC236}">
                <a16:creationId xmlns:a16="http://schemas.microsoft.com/office/drawing/2014/main" id="{B8807BEC-2F29-4FAF-B463-9C413173BC90}"/>
              </a:ext>
            </a:extLst>
          </p:cNvPr>
          <p:cNvGrpSpPr/>
          <p:nvPr/>
        </p:nvGrpSpPr>
        <p:grpSpPr>
          <a:xfrm>
            <a:off x="3026604" y="692468"/>
            <a:ext cx="1886702" cy="1873248"/>
            <a:chOff x="2912300" y="665526"/>
            <a:chExt cx="2066306" cy="2119278"/>
          </a:xfrm>
        </p:grpSpPr>
        <p:grpSp>
          <p:nvGrpSpPr>
            <p:cNvPr id="120" name="Группа 70">
              <a:extLst>
                <a:ext uri="{FF2B5EF4-FFF2-40B4-BE49-F238E27FC236}">
                  <a16:creationId xmlns:a16="http://schemas.microsoft.com/office/drawing/2014/main" id="{C4B86344-E45F-4E1D-810F-56B9993307DB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320C3196-863E-4348-B6AC-98228540560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3" name="Прямоугольник 73">
                <a:extLst>
                  <a:ext uri="{FF2B5EF4-FFF2-40B4-BE49-F238E27FC236}">
                    <a16:creationId xmlns:a16="http://schemas.microsoft.com/office/drawing/2014/main" id="{CA173302-3413-4484-AD24-2B0DF1E857C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44B87759-8696-46DA-B3FF-E222B9E94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735" y="709277"/>
              <a:ext cx="1152025" cy="1396582"/>
            </a:xfrm>
            <a:prstGeom prst="rect">
              <a:avLst/>
            </a:prstGeom>
          </p:spPr>
        </p:pic>
      </p:grpSp>
      <p:grpSp>
        <p:nvGrpSpPr>
          <p:cNvPr id="124" name="Группа 74">
            <a:extLst>
              <a:ext uri="{FF2B5EF4-FFF2-40B4-BE49-F238E27FC236}">
                <a16:creationId xmlns:a16="http://schemas.microsoft.com/office/drawing/2014/main" id="{22C8BA42-B3CF-49C0-AC83-8DF42455CD0E}"/>
              </a:ext>
            </a:extLst>
          </p:cNvPr>
          <p:cNvGrpSpPr/>
          <p:nvPr/>
        </p:nvGrpSpPr>
        <p:grpSpPr>
          <a:xfrm>
            <a:off x="5303056" y="595340"/>
            <a:ext cx="1953786" cy="2063638"/>
            <a:chOff x="2844530" y="667607"/>
            <a:chExt cx="2066306" cy="2205767"/>
          </a:xfrm>
        </p:grpSpPr>
        <p:grpSp>
          <p:nvGrpSpPr>
            <p:cNvPr id="125" name="Группа 75">
              <a:extLst>
                <a:ext uri="{FF2B5EF4-FFF2-40B4-BE49-F238E27FC236}">
                  <a16:creationId xmlns:a16="http://schemas.microsoft.com/office/drawing/2014/main" id="{CF07880E-9D03-445C-82DF-734A62E01BB1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127" name="Овал 126">
                <a:extLst>
                  <a:ext uri="{FF2B5EF4-FFF2-40B4-BE49-F238E27FC236}">
                    <a16:creationId xmlns:a16="http://schemas.microsoft.com/office/drawing/2014/main" id="{884837A4-2312-4DF4-BE4F-24F9ABED7F0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8" name="Прямоугольник 78">
                <a:extLst>
                  <a:ext uri="{FF2B5EF4-FFF2-40B4-BE49-F238E27FC236}">
                    <a16:creationId xmlns:a16="http://schemas.microsoft.com/office/drawing/2014/main" id="{847E7C99-6489-4696-9B2B-D2EC95E32F75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6" name="Picture 10">
              <a:extLst>
                <a:ext uri="{FF2B5EF4-FFF2-40B4-BE49-F238E27FC236}">
                  <a16:creationId xmlns:a16="http://schemas.microsoft.com/office/drawing/2014/main" id="{99A997D1-4ABC-4C29-9379-F75BD401D4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5234" y="809195"/>
              <a:ext cx="839955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36D73E98-1408-4882-8E2D-CACBE88361B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34" y="2897621"/>
            <a:ext cx="3885714" cy="4000000"/>
          </a:xfrm>
          <a:prstGeom prst="rect">
            <a:avLst/>
          </a:prstGeom>
        </p:spPr>
      </p:pic>
      <p:grpSp>
        <p:nvGrpSpPr>
          <p:cNvPr id="130" name="Группа 62">
            <a:extLst>
              <a:ext uri="{FF2B5EF4-FFF2-40B4-BE49-F238E27FC236}">
                <a16:creationId xmlns:a16="http://schemas.microsoft.com/office/drawing/2014/main" id="{502EEEF2-C26C-4DEA-8FAA-3C17C5ED4C9B}"/>
              </a:ext>
            </a:extLst>
          </p:cNvPr>
          <p:cNvGrpSpPr/>
          <p:nvPr/>
        </p:nvGrpSpPr>
        <p:grpSpPr>
          <a:xfrm>
            <a:off x="5289202" y="509762"/>
            <a:ext cx="1886702" cy="1997869"/>
            <a:chOff x="748146" y="506206"/>
            <a:chExt cx="2066306" cy="2291045"/>
          </a:xfrm>
        </p:grpSpPr>
        <p:sp>
          <p:nvSpPr>
            <p:cNvPr id="131" name="Овал 130">
              <a:extLst>
                <a:ext uri="{FF2B5EF4-FFF2-40B4-BE49-F238E27FC236}">
                  <a16:creationId xmlns:a16="http://schemas.microsoft.com/office/drawing/2014/main" id="{1F3F3DC4-FED7-4B51-9B87-FCA195BE30A7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D3A465C3-C209-4A7F-8E60-8C6803CFB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6" b="5018"/>
            <a:stretch/>
          </p:blipFill>
          <p:spPr>
            <a:xfrm>
              <a:off x="1028786" y="506206"/>
              <a:ext cx="1779194" cy="1664019"/>
            </a:xfrm>
            <a:prstGeom prst="rect">
              <a:avLst/>
            </a:prstGeom>
          </p:spPr>
        </p:pic>
        <p:sp>
          <p:nvSpPr>
            <p:cNvPr id="133" name="Прямоугольник 79">
              <a:extLst>
                <a:ext uri="{FF2B5EF4-FFF2-40B4-BE49-F238E27FC236}">
                  <a16:creationId xmlns:a16="http://schemas.microsoft.com/office/drawing/2014/main" id="{130B75DF-29D8-4FCC-839B-CE6802751C12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4" name="Группа 33">
            <a:extLst>
              <a:ext uri="{FF2B5EF4-FFF2-40B4-BE49-F238E27FC236}">
                <a16:creationId xmlns:a16="http://schemas.microsoft.com/office/drawing/2014/main" id="{463437C6-1BC2-4F53-B1CF-7644E74F7EBD}"/>
              </a:ext>
            </a:extLst>
          </p:cNvPr>
          <p:cNvGrpSpPr/>
          <p:nvPr/>
        </p:nvGrpSpPr>
        <p:grpSpPr>
          <a:xfrm>
            <a:off x="555573" y="378136"/>
            <a:ext cx="1934219" cy="2121347"/>
            <a:chOff x="680731" y="389538"/>
            <a:chExt cx="2118555" cy="2395078"/>
          </a:xfrm>
        </p:grpSpPr>
        <p:grpSp>
          <p:nvGrpSpPr>
            <p:cNvPr id="135" name="Группа 34">
              <a:extLst>
                <a:ext uri="{FF2B5EF4-FFF2-40B4-BE49-F238E27FC236}">
                  <a16:creationId xmlns:a16="http://schemas.microsoft.com/office/drawing/2014/main" id="{362E8499-E040-43E9-BDD6-854072F2218B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137" name="Овал 136">
                <a:extLst>
                  <a:ext uri="{FF2B5EF4-FFF2-40B4-BE49-F238E27FC236}">
                    <a16:creationId xmlns:a16="http://schemas.microsoft.com/office/drawing/2014/main" id="{5F299075-6FF9-4A04-BDDA-77890252B172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8" name="Прямоугольник 37">
                <a:extLst>
                  <a:ext uri="{FF2B5EF4-FFF2-40B4-BE49-F238E27FC236}">
                    <a16:creationId xmlns:a16="http://schemas.microsoft.com/office/drawing/2014/main" id="{09C0C132-23E8-48DB-93C9-D23D50647B82}"/>
                  </a:ext>
                </a:extLst>
              </p:cNvPr>
              <p:cNvSpPr/>
              <p:nvPr/>
            </p:nvSpPr>
            <p:spPr>
              <a:xfrm>
                <a:off x="1156947" y="1844309"/>
                <a:ext cx="124870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882DC2A6-4DB1-468F-930E-39E998DDD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2477" y="389538"/>
              <a:ext cx="2056809" cy="2120156"/>
            </a:xfrm>
            <a:prstGeom prst="rect">
              <a:avLst/>
            </a:prstGeom>
          </p:spPr>
        </p:pic>
      </p:grpSp>
      <p:grpSp>
        <p:nvGrpSpPr>
          <p:cNvPr id="139" name="Группа 3">
            <a:extLst>
              <a:ext uri="{FF2B5EF4-FFF2-40B4-BE49-F238E27FC236}">
                <a16:creationId xmlns:a16="http://schemas.microsoft.com/office/drawing/2014/main" id="{B98BD0A3-FA08-422E-8C6F-BD7EF2BF121F}"/>
              </a:ext>
            </a:extLst>
          </p:cNvPr>
          <p:cNvGrpSpPr/>
          <p:nvPr/>
        </p:nvGrpSpPr>
        <p:grpSpPr>
          <a:xfrm>
            <a:off x="3004460" y="642365"/>
            <a:ext cx="1886517" cy="1907062"/>
            <a:chOff x="3558024" y="2874654"/>
            <a:chExt cx="1886517" cy="1907062"/>
          </a:xfrm>
        </p:grpSpPr>
        <p:grpSp>
          <p:nvGrpSpPr>
            <p:cNvPr id="140" name="Группа 55">
              <a:extLst>
                <a:ext uri="{FF2B5EF4-FFF2-40B4-BE49-F238E27FC236}">
                  <a16:creationId xmlns:a16="http://schemas.microsoft.com/office/drawing/2014/main" id="{6D96218E-E458-4C2E-B06D-BF687DFD9989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42" name="Овал 141">
                <a:extLst>
                  <a:ext uri="{FF2B5EF4-FFF2-40B4-BE49-F238E27FC236}">
                    <a16:creationId xmlns:a16="http://schemas.microsoft.com/office/drawing/2014/main" id="{A304AC87-3DCD-47BB-9F52-DD20291EBCD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3" name="Прямоугольник 65">
                <a:extLst>
                  <a:ext uri="{FF2B5EF4-FFF2-40B4-BE49-F238E27FC236}">
                    <a16:creationId xmlns:a16="http://schemas.microsoft.com/office/drawing/2014/main" id="{3AD5F34A-0792-4153-89E4-458761466F1D}"/>
                  </a:ext>
                </a:extLst>
              </p:cNvPr>
              <p:cNvSpPr/>
              <p:nvPr/>
            </p:nvSpPr>
            <p:spPr>
              <a:xfrm>
                <a:off x="1239468" y="1844309"/>
                <a:ext cx="1083663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E7B4984E-D121-4C84-BDF5-98378D0F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3297" y="3002580"/>
              <a:ext cx="1355864" cy="1347173"/>
            </a:xfrm>
            <a:prstGeom prst="rect">
              <a:avLst/>
            </a:prstGeom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4586C1E0-BBCC-42B0-BAA8-D442E1E21459}"/>
              </a:ext>
            </a:extLst>
          </p:cNvPr>
          <p:cNvPicPr/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3211" y="2791653"/>
            <a:ext cx="3888513" cy="3998110"/>
          </a:xfrm>
          <a:prstGeom prst="rect">
            <a:avLst/>
          </a:prstGeom>
          <a:noFill/>
        </p:spPr>
      </p:pic>
      <p:grpSp>
        <p:nvGrpSpPr>
          <p:cNvPr id="145" name="Группа 89">
            <a:extLst>
              <a:ext uri="{FF2B5EF4-FFF2-40B4-BE49-F238E27FC236}">
                <a16:creationId xmlns:a16="http://schemas.microsoft.com/office/drawing/2014/main" id="{67D55F09-1F61-4574-A9D2-2D3BA4289DB5}"/>
              </a:ext>
            </a:extLst>
          </p:cNvPr>
          <p:cNvGrpSpPr/>
          <p:nvPr/>
        </p:nvGrpSpPr>
        <p:grpSpPr>
          <a:xfrm>
            <a:off x="5306871" y="416870"/>
            <a:ext cx="1947866" cy="2129963"/>
            <a:chOff x="748146" y="493165"/>
            <a:chExt cx="2066306" cy="2304086"/>
          </a:xfrm>
        </p:grpSpPr>
        <p:sp>
          <p:nvSpPr>
            <p:cNvPr id="146" name="Овал 145">
              <a:extLst>
                <a:ext uri="{FF2B5EF4-FFF2-40B4-BE49-F238E27FC236}">
                  <a16:creationId xmlns:a16="http://schemas.microsoft.com/office/drawing/2014/main" id="{1DDE0287-3667-4B6F-8F07-0BC8D403D04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6D68F31D-B38C-48B3-872A-39C3DBD0B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249" b="-5591"/>
            <a:stretch/>
          </p:blipFill>
          <p:spPr>
            <a:xfrm>
              <a:off x="1368816" y="493165"/>
              <a:ext cx="889112" cy="1637560"/>
            </a:xfrm>
            <a:prstGeom prst="rect">
              <a:avLst/>
            </a:prstGeom>
          </p:spPr>
        </p:pic>
        <p:sp>
          <p:nvSpPr>
            <p:cNvPr id="148" name="Прямоугольник 92">
              <a:extLst>
                <a:ext uri="{FF2B5EF4-FFF2-40B4-BE49-F238E27FC236}">
                  <a16:creationId xmlns:a16="http://schemas.microsoft.com/office/drawing/2014/main" id="{30D23433-A102-43DA-B296-27B8081AF7EF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43">
            <a:extLst>
              <a:ext uri="{FF2B5EF4-FFF2-40B4-BE49-F238E27FC236}">
                <a16:creationId xmlns:a16="http://schemas.microsoft.com/office/drawing/2014/main" id="{2917EF3C-D95A-4FCC-90D9-D4C6469F268E}"/>
              </a:ext>
            </a:extLst>
          </p:cNvPr>
          <p:cNvGrpSpPr/>
          <p:nvPr/>
        </p:nvGrpSpPr>
        <p:grpSpPr>
          <a:xfrm>
            <a:off x="579313" y="616902"/>
            <a:ext cx="1886517" cy="1907062"/>
            <a:chOff x="680731" y="631474"/>
            <a:chExt cx="2066306" cy="2153142"/>
          </a:xfrm>
        </p:grpSpPr>
        <p:grpSp>
          <p:nvGrpSpPr>
            <p:cNvPr id="150" name="Группа 44">
              <a:extLst>
                <a:ext uri="{FF2B5EF4-FFF2-40B4-BE49-F238E27FC236}">
                  <a16:creationId xmlns:a16="http://schemas.microsoft.com/office/drawing/2014/main" id="{C84BEDC0-E19F-43AE-8CB4-E05AAA206EE3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152" name="Овал 151">
                <a:extLst>
                  <a:ext uri="{FF2B5EF4-FFF2-40B4-BE49-F238E27FC236}">
                    <a16:creationId xmlns:a16="http://schemas.microsoft.com/office/drawing/2014/main" id="{06EBED98-229A-4FD6-A99E-15C99F93573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3" name="Прямоугольник 48">
                <a:extLst>
                  <a:ext uri="{FF2B5EF4-FFF2-40B4-BE49-F238E27FC236}">
                    <a16:creationId xmlns:a16="http://schemas.microsoft.com/office/drawing/2014/main" id="{8D9747C8-F608-4D0C-90D1-978B4F387CAB}"/>
                  </a:ext>
                </a:extLst>
              </p:cNvPr>
              <p:cNvSpPr/>
              <p:nvPr/>
            </p:nvSpPr>
            <p:spPr>
              <a:xfrm>
                <a:off x="1156947" y="1844309"/>
                <a:ext cx="124870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82A8E380-9896-4B95-8D2F-C4655D0FC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2064" y="667607"/>
              <a:ext cx="908760" cy="1398297"/>
            </a:xfrm>
            <a:prstGeom prst="rect">
              <a:avLst/>
            </a:prstGeom>
          </p:spPr>
        </p:pic>
      </p:grpSp>
      <p:grpSp>
        <p:nvGrpSpPr>
          <p:cNvPr id="154" name="Группа 67">
            <a:extLst>
              <a:ext uri="{FF2B5EF4-FFF2-40B4-BE49-F238E27FC236}">
                <a16:creationId xmlns:a16="http://schemas.microsoft.com/office/drawing/2014/main" id="{AA94CADD-3951-4D44-9EEC-8D9DA391A352}"/>
              </a:ext>
            </a:extLst>
          </p:cNvPr>
          <p:cNvGrpSpPr/>
          <p:nvPr/>
        </p:nvGrpSpPr>
        <p:grpSpPr>
          <a:xfrm>
            <a:off x="3038441" y="608826"/>
            <a:ext cx="1886517" cy="1930117"/>
            <a:chOff x="3558024" y="2851599"/>
            <a:chExt cx="1886517" cy="1930117"/>
          </a:xfrm>
        </p:grpSpPr>
        <p:grpSp>
          <p:nvGrpSpPr>
            <p:cNvPr id="155" name="Группа 68">
              <a:extLst>
                <a:ext uri="{FF2B5EF4-FFF2-40B4-BE49-F238E27FC236}">
                  <a16:creationId xmlns:a16="http://schemas.microsoft.com/office/drawing/2014/main" id="{F07CE997-97E5-4F81-A272-6FE7CE61A23D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57" name="Овал 156">
                <a:extLst>
                  <a:ext uri="{FF2B5EF4-FFF2-40B4-BE49-F238E27FC236}">
                    <a16:creationId xmlns:a16="http://schemas.microsoft.com/office/drawing/2014/main" id="{55CACF9F-2689-4182-8175-2FCD73AC59F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8" name="Прямоугольник 71">
                <a:extLst>
                  <a:ext uri="{FF2B5EF4-FFF2-40B4-BE49-F238E27FC236}">
                    <a16:creationId xmlns:a16="http://schemas.microsoft.com/office/drawing/2014/main" id="{3DE812EC-441C-461B-8734-8D6DB60F18B0}"/>
                  </a:ext>
                </a:extLst>
              </p:cNvPr>
              <p:cNvSpPr/>
              <p:nvPr/>
            </p:nvSpPr>
            <p:spPr>
              <a:xfrm>
                <a:off x="1239468" y="1844309"/>
                <a:ext cx="1083663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F4AFD86C-9D88-45B0-958B-81CB9881E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9626" y="2851599"/>
              <a:ext cx="783338" cy="1325837"/>
            </a:xfrm>
            <a:prstGeom prst="rect">
              <a:avLst/>
            </a:prstGeom>
          </p:spPr>
        </p:pic>
      </p:grpSp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3CEE93C8-1AEA-4657-80DF-C16CBF35326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42" y="2882525"/>
            <a:ext cx="4076455" cy="4076455"/>
          </a:xfrm>
          <a:prstGeom prst="rect">
            <a:avLst/>
          </a:prstGeom>
        </p:spPr>
      </p:pic>
      <p:grpSp>
        <p:nvGrpSpPr>
          <p:cNvPr id="160" name="Группа 62">
            <a:extLst>
              <a:ext uri="{FF2B5EF4-FFF2-40B4-BE49-F238E27FC236}">
                <a16:creationId xmlns:a16="http://schemas.microsoft.com/office/drawing/2014/main" id="{7544E30B-6817-40ED-95A5-C60EA51B7F89}"/>
              </a:ext>
            </a:extLst>
          </p:cNvPr>
          <p:cNvGrpSpPr/>
          <p:nvPr/>
        </p:nvGrpSpPr>
        <p:grpSpPr>
          <a:xfrm>
            <a:off x="5314269" y="641425"/>
            <a:ext cx="1886702" cy="1899070"/>
            <a:chOff x="748146" y="619502"/>
            <a:chExt cx="2066306" cy="2177749"/>
          </a:xfrm>
        </p:grpSpPr>
        <p:sp>
          <p:nvSpPr>
            <p:cNvPr id="161" name="Овал 160">
              <a:extLst>
                <a:ext uri="{FF2B5EF4-FFF2-40B4-BE49-F238E27FC236}">
                  <a16:creationId xmlns:a16="http://schemas.microsoft.com/office/drawing/2014/main" id="{B0E61163-2988-430B-A247-AF15D9D738A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3C47514F-F3E8-41CA-B8F6-943D8CEB9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6" b="17779"/>
            <a:stretch/>
          </p:blipFill>
          <p:spPr>
            <a:xfrm>
              <a:off x="809225" y="619502"/>
              <a:ext cx="1968458" cy="1513164"/>
            </a:xfrm>
            <a:prstGeom prst="rect">
              <a:avLst/>
            </a:prstGeom>
          </p:spPr>
        </p:pic>
        <p:sp>
          <p:nvSpPr>
            <p:cNvPr id="163" name="Прямоугольник 79">
              <a:extLst>
                <a:ext uri="{FF2B5EF4-FFF2-40B4-BE49-F238E27FC236}">
                  <a16:creationId xmlns:a16="http://schemas.microsoft.com/office/drawing/2014/main" id="{37F619CF-3110-42E5-BC40-9CC8EFB309AA}"/>
                </a:ext>
              </a:extLst>
            </p:cNvPr>
            <p:cNvSpPr/>
            <p:nvPr/>
          </p:nvSpPr>
          <p:spPr>
            <a:xfrm>
              <a:off x="1263220" y="1844309"/>
              <a:ext cx="103615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33">
            <a:extLst>
              <a:ext uri="{FF2B5EF4-FFF2-40B4-BE49-F238E27FC236}">
                <a16:creationId xmlns:a16="http://schemas.microsoft.com/office/drawing/2014/main" id="{A82D581D-EA9B-491E-9EEA-FA9E1DE1C91F}"/>
              </a:ext>
            </a:extLst>
          </p:cNvPr>
          <p:cNvGrpSpPr/>
          <p:nvPr/>
        </p:nvGrpSpPr>
        <p:grpSpPr>
          <a:xfrm>
            <a:off x="492126" y="604253"/>
            <a:ext cx="1886517" cy="1907062"/>
            <a:chOff x="680731" y="631474"/>
            <a:chExt cx="2066306" cy="2153142"/>
          </a:xfrm>
        </p:grpSpPr>
        <p:grpSp>
          <p:nvGrpSpPr>
            <p:cNvPr id="165" name="Группа 34">
              <a:extLst>
                <a:ext uri="{FF2B5EF4-FFF2-40B4-BE49-F238E27FC236}">
                  <a16:creationId xmlns:a16="http://schemas.microsoft.com/office/drawing/2014/main" id="{84D9218B-1485-4C87-9B52-BD1CBA868CA6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167" name="Овал 166">
                <a:extLst>
                  <a:ext uri="{FF2B5EF4-FFF2-40B4-BE49-F238E27FC236}">
                    <a16:creationId xmlns:a16="http://schemas.microsoft.com/office/drawing/2014/main" id="{3310ACC7-FC26-4ED9-9EC6-7B6AA0E18982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8" name="Прямоугольник 37">
                <a:extLst>
                  <a:ext uri="{FF2B5EF4-FFF2-40B4-BE49-F238E27FC236}">
                    <a16:creationId xmlns:a16="http://schemas.microsoft.com/office/drawing/2014/main" id="{5B3A6236-B82F-433F-9A56-D285A9A0672A}"/>
                  </a:ext>
                </a:extLst>
              </p:cNvPr>
              <p:cNvSpPr/>
              <p:nvPr/>
            </p:nvSpPr>
            <p:spPr>
              <a:xfrm>
                <a:off x="1285996" y="1844309"/>
                <a:ext cx="990608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КА</a:t>
                </a:r>
              </a:p>
            </p:txBody>
          </p:sp>
        </p:grp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D10C5DBB-5C8C-4DD2-A92A-ECA53FB11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6479" y="667607"/>
              <a:ext cx="1549545" cy="1525935"/>
            </a:xfrm>
            <a:prstGeom prst="rect">
              <a:avLst/>
            </a:prstGeom>
          </p:spPr>
        </p:pic>
      </p:grpSp>
      <p:grpSp>
        <p:nvGrpSpPr>
          <p:cNvPr id="169" name="Группа 3">
            <a:extLst>
              <a:ext uri="{FF2B5EF4-FFF2-40B4-BE49-F238E27FC236}">
                <a16:creationId xmlns:a16="http://schemas.microsoft.com/office/drawing/2014/main" id="{FF8D9C05-0356-4113-BD55-4CFACC3869FE}"/>
              </a:ext>
            </a:extLst>
          </p:cNvPr>
          <p:cNvGrpSpPr/>
          <p:nvPr/>
        </p:nvGrpSpPr>
        <p:grpSpPr>
          <a:xfrm>
            <a:off x="2989273" y="585012"/>
            <a:ext cx="1886517" cy="1989002"/>
            <a:chOff x="3558024" y="2792714"/>
            <a:chExt cx="1886517" cy="1989002"/>
          </a:xfrm>
        </p:grpSpPr>
        <p:grpSp>
          <p:nvGrpSpPr>
            <p:cNvPr id="170" name="Группа 55">
              <a:extLst>
                <a:ext uri="{FF2B5EF4-FFF2-40B4-BE49-F238E27FC236}">
                  <a16:creationId xmlns:a16="http://schemas.microsoft.com/office/drawing/2014/main" id="{7372B299-A7F1-41DF-9ACB-B7C51BE9D24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72" name="Овал 171">
                <a:extLst>
                  <a:ext uri="{FF2B5EF4-FFF2-40B4-BE49-F238E27FC236}">
                    <a16:creationId xmlns:a16="http://schemas.microsoft.com/office/drawing/2014/main" id="{D98884D9-16DB-4E51-B468-2A74F29B70FD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3" name="Прямоугольник 65">
                <a:extLst>
                  <a:ext uri="{FF2B5EF4-FFF2-40B4-BE49-F238E27FC236}">
                    <a16:creationId xmlns:a16="http://schemas.microsoft.com/office/drawing/2014/main" id="{25D7A2C2-69EC-4168-98BE-D3B14AA36293}"/>
                  </a:ext>
                </a:extLst>
              </p:cNvPr>
              <p:cNvSpPr/>
              <p:nvPr/>
            </p:nvSpPr>
            <p:spPr>
              <a:xfrm>
                <a:off x="1248247" y="1844309"/>
                <a:ext cx="106610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8D42DDB5-EBB2-4A94-B735-57F88866D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89997" y="2792714"/>
              <a:ext cx="1482368" cy="1482368"/>
            </a:xfrm>
            <a:prstGeom prst="rect">
              <a:avLst/>
            </a:prstGeom>
          </p:spPr>
        </p:pic>
      </p:grpSp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673FFDFF-6CB0-4D8E-A856-FB788539956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248">
            <a:off x="1947652" y="3086471"/>
            <a:ext cx="3490693" cy="3490693"/>
          </a:xfrm>
          <a:prstGeom prst="rect">
            <a:avLst/>
          </a:prstGeom>
        </p:spPr>
      </p:pic>
      <p:grpSp>
        <p:nvGrpSpPr>
          <p:cNvPr id="175" name="Группа 89">
            <a:extLst>
              <a:ext uri="{FF2B5EF4-FFF2-40B4-BE49-F238E27FC236}">
                <a16:creationId xmlns:a16="http://schemas.microsoft.com/office/drawing/2014/main" id="{3C5C2D47-BF73-4073-A71E-2EC4F5370E9D}"/>
              </a:ext>
            </a:extLst>
          </p:cNvPr>
          <p:cNvGrpSpPr/>
          <p:nvPr/>
        </p:nvGrpSpPr>
        <p:grpSpPr>
          <a:xfrm>
            <a:off x="5290707" y="426445"/>
            <a:ext cx="1916451" cy="2154793"/>
            <a:chOff x="748146" y="451759"/>
            <a:chExt cx="2066306" cy="234549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5ACDA542-C2D7-4118-B8E9-FD61CED22E4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558EEDE-C33D-4FFC-933E-65F5116E2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467" b="-6354"/>
            <a:stretch/>
          </p:blipFill>
          <p:spPr>
            <a:xfrm>
              <a:off x="1190630" y="451759"/>
              <a:ext cx="1252674" cy="1767422"/>
            </a:xfrm>
            <a:prstGeom prst="rect">
              <a:avLst/>
            </a:prstGeom>
          </p:spPr>
        </p:pic>
        <p:sp>
          <p:nvSpPr>
            <p:cNvPr id="178" name="Прямоугольник 92">
              <a:extLst>
                <a:ext uri="{FF2B5EF4-FFF2-40B4-BE49-F238E27FC236}">
                  <a16:creationId xmlns:a16="http://schemas.microsoft.com/office/drawing/2014/main" id="{3EA832B5-66A7-4C63-A120-42865497B02F}"/>
                </a:ext>
              </a:extLst>
            </p:cNvPr>
            <p:cNvSpPr/>
            <p:nvPr/>
          </p:nvSpPr>
          <p:spPr>
            <a:xfrm>
              <a:off x="1263220" y="1844309"/>
              <a:ext cx="103615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9" name="Группа 43">
            <a:extLst>
              <a:ext uri="{FF2B5EF4-FFF2-40B4-BE49-F238E27FC236}">
                <a16:creationId xmlns:a16="http://schemas.microsoft.com/office/drawing/2014/main" id="{8DDF9144-03F6-453B-9838-F27C4E110DA9}"/>
              </a:ext>
            </a:extLst>
          </p:cNvPr>
          <p:cNvGrpSpPr/>
          <p:nvPr/>
        </p:nvGrpSpPr>
        <p:grpSpPr>
          <a:xfrm>
            <a:off x="522588" y="628603"/>
            <a:ext cx="1886517" cy="1907062"/>
            <a:chOff x="680731" y="631474"/>
            <a:chExt cx="2066306" cy="2153142"/>
          </a:xfrm>
        </p:grpSpPr>
        <p:grpSp>
          <p:nvGrpSpPr>
            <p:cNvPr id="180" name="Группа 44">
              <a:extLst>
                <a:ext uri="{FF2B5EF4-FFF2-40B4-BE49-F238E27FC236}">
                  <a16:creationId xmlns:a16="http://schemas.microsoft.com/office/drawing/2014/main" id="{BA3C6B6D-E681-4FAE-B13E-6173659A95C1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182" name="Овал 181">
                <a:extLst>
                  <a:ext uri="{FF2B5EF4-FFF2-40B4-BE49-F238E27FC236}">
                    <a16:creationId xmlns:a16="http://schemas.microsoft.com/office/drawing/2014/main" id="{A6CA3BDA-8256-47EC-9956-85D88A907D9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83" name="Прямоугольник 48">
                <a:extLst>
                  <a:ext uri="{FF2B5EF4-FFF2-40B4-BE49-F238E27FC236}">
                    <a16:creationId xmlns:a16="http://schemas.microsoft.com/office/drawing/2014/main" id="{2D816EC3-7867-4027-8219-5A1CC432DC13}"/>
                  </a:ext>
                </a:extLst>
              </p:cNvPr>
              <p:cNvSpPr/>
              <p:nvPr/>
            </p:nvSpPr>
            <p:spPr>
              <a:xfrm>
                <a:off x="1285996" y="1844309"/>
                <a:ext cx="990608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КА</a:t>
                </a:r>
              </a:p>
            </p:txBody>
          </p:sp>
        </p:grpSp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EE5F0388-6996-44D9-8DB3-5C27272EE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2064" y="667607"/>
              <a:ext cx="908760" cy="1398297"/>
            </a:xfrm>
            <a:prstGeom prst="rect">
              <a:avLst/>
            </a:prstGeom>
          </p:spPr>
        </p:pic>
      </p:grpSp>
      <p:grpSp>
        <p:nvGrpSpPr>
          <p:cNvPr id="184" name="Группа 67">
            <a:extLst>
              <a:ext uri="{FF2B5EF4-FFF2-40B4-BE49-F238E27FC236}">
                <a16:creationId xmlns:a16="http://schemas.microsoft.com/office/drawing/2014/main" id="{B7D95B80-C3FB-4D04-BE8C-B51393E3B2FB}"/>
              </a:ext>
            </a:extLst>
          </p:cNvPr>
          <p:cNvGrpSpPr/>
          <p:nvPr/>
        </p:nvGrpSpPr>
        <p:grpSpPr>
          <a:xfrm>
            <a:off x="2983095" y="649178"/>
            <a:ext cx="1886517" cy="1907062"/>
            <a:chOff x="3558024" y="2874654"/>
            <a:chExt cx="1886517" cy="1907062"/>
          </a:xfrm>
        </p:grpSpPr>
        <p:grpSp>
          <p:nvGrpSpPr>
            <p:cNvPr id="185" name="Группа 68">
              <a:extLst>
                <a:ext uri="{FF2B5EF4-FFF2-40B4-BE49-F238E27FC236}">
                  <a16:creationId xmlns:a16="http://schemas.microsoft.com/office/drawing/2014/main" id="{3DEECDFF-D95A-4B83-90F4-B485B60BE9EA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87" name="Овал 186">
                <a:extLst>
                  <a:ext uri="{FF2B5EF4-FFF2-40B4-BE49-F238E27FC236}">
                    <a16:creationId xmlns:a16="http://schemas.microsoft.com/office/drawing/2014/main" id="{9F695446-92E2-4A3A-84B3-0893A6AF913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88" name="Прямоугольник 71">
                <a:extLst>
                  <a:ext uri="{FF2B5EF4-FFF2-40B4-BE49-F238E27FC236}">
                    <a16:creationId xmlns:a16="http://schemas.microsoft.com/office/drawing/2014/main" id="{B5A0BFF0-F468-460A-BD03-33531AE0F59F}"/>
                  </a:ext>
                </a:extLst>
              </p:cNvPr>
              <p:cNvSpPr/>
              <p:nvPr/>
            </p:nvSpPr>
            <p:spPr>
              <a:xfrm>
                <a:off x="1239468" y="1844309"/>
                <a:ext cx="1083663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F896AFA3-438E-4F5B-80BB-58EFBDB39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488" y="3045379"/>
              <a:ext cx="666446" cy="1127992"/>
            </a:xfrm>
            <a:prstGeom prst="rect">
              <a:avLst/>
            </a:prstGeom>
          </p:spPr>
        </p:pic>
      </p:grpSp>
      <p:pic>
        <p:nvPicPr>
          <p:cNvPr id="189" name="Рисунок 188">
            <a:extLst>
              <a:ext uri="{FF2B5EF4-FFF2-40B4-BE49-F238E27FC236}">
                <a16:creationId xmlns:a16="http://schemas.microsoft.com/office/drawing/2014/main" id="{50DD0015-D64F-4661-A2D6-F544DB2D733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14" y="3212471"/>
            <a:ext cx="3718267" cy="3718267"/>
          </a:xfrm>
          <a:prstGeom prst="rect">
            <a:avLst/>
          </a:prstGeom>
        </p:spPr>
      </p:pic>
      <p:pic>
        <p:nvPicPr>
          <p:cNvPr id="190" name="Рисунок 189">
            <a:extLst>
              <a:ext uri="{FF2B5EF4-FFF2-40B4-BE49-F238E27FC236}">
                <a16:creationId xmlns:a16="http://schemas.microsoft.com/office/drawing/2014/main" id="{C11603B6-1E7C-415F-BCA4-F3234EF7A30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772" y="2761840"/>
            <a:ext cx="3470823" cy="3470823"/>
          </a:xfrm>
          <a:prstGeom prst="rect">
            <a:avLst/>
          </a:prstGeom>
        </p:spPr>
      </p:pic>
      <p:pic>
        <p:nvPicPr>
          <p:cNvPr id="191" name="Рисунок 190">
            <a:extLst>
              <a:ext uri="{FF2B5EF4-FFF2-40B4-BE49-F238E27FC236}">
                <a16:creationId xmlns:a16="http://schemas.microsoft.com/office/drawing/2014/main" id="{96526272-303B-4AB7-90C1-DFEC486F3A41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" y="6205884"/>
            <a:ext cx="513956" cy="5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5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4687434-648E-43AB-9412-F3E0DF324928}"/>
</file>

<file path=customXml/itemProps2.xml><?xml version="1.0" encoding="utf-8"?>
<ds:datastoreItem xmlns:ds="http://schemas.openxmlformats.org/officeDocument/2006/customXml" ds:itemID="{DB1E2376-5D2E-4A26-8F6D-268A177004F1}"/>
</file>

<file path=customXml/itemProps3.xml><?xml version="1.0" encoding="utf-8"?>
<ds:datastoreItem xmlns:ds="http://schemas.openxmlformats.org/officeDocument/2006/customXml" ds:itemID="{EA1B8183-1357-40B8-B63B-44DE63D9F636}"/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36</Words>
  <Application>Microsoft Office PowerPoint</Application>
  <PresentationFormat>Широкий екран</PresentationFormat>
  <Paragraphs>36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22</cp:revision>
  <dcterms:created xsi:type="dcterms:W3CDTF">2025-11-07T20:24:13Z</dcterms:created>
  <dcterms:modified xsi:type="dcterms:W3CDTF">2025-11-10T17:00:48Z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