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D271A-0EC4-0692-DFEB-6B4D825F73BD}" v="12" dt="2025-11-10T09:32:25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4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7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8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4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2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4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5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4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51C07-69F0-46FA-8C2E-A4D0913042C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996-B741-45CB-A44E-8906BFFB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"/>
            <a:ext cx="12192000" cy="703384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F816C35-79EB-4321-8E11-2F4FF6326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55" y="2874119"/>
            <a:ext cx="3179558" cy="3179558"/>
          </a:xfrm>
          <a:prstGeom prst="rect">
            <a:avLst/>
          </a:prstGeom>
          <a:noFill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" y="5653137"/>
            <a:ext cx="1278510" cy="124609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2" y="964477"/>
            <a:ext cx="2379113" cy="244783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9981"/>
              </p:ext>
            </p:extLst>
          </p:nvPr>
        </p:nvGraphicFramePr>
        <p:xfrm>
          <a:off x="2638476" y="937132"/>
          <a:ext cx="5800725" cy="504039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{16D9F66E-5EB9-4882-86FB-DCBF35E3C3E4}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r="6479"/>
          <a:stretch/>
        </p:blipFill>
        <p:spPr>
          <a:xfrm>
            <a:off x="3033345" y="1066093"/>
            <a:ext cx="1125417" cy="1366837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1836"/>
          <a:stretch/>
        </p:blipFill>
        <p:spPr bwMode="auto">
          <a:xfrm>
            <a:off x="4872832" y="1213338"/>
            <a:ext cx="1332000" cy="1080000"/>
          </a:xfrm>
          <a:prstGeom prst="rect">
            <a:avLst/>
          </a:prstGeom>
          <a:ln>
            <a:noFill/>
          </a:ln>
          <a:effectLst>
            <a:glow rad="101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5505" r="8512" b="6419"/>
          <a:stretch/>
        </p:blipFill>
        <p:spPr>
          <a:xfrm>
            <a:off x="2894025" y="4499519"/>
            <a:ext cx="1439437" cy="109823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7248" b="7717"/>
          <a:stretch/>
        </p:blipFill>
        <p:spPr>
          <a:xfrm rot="1435734">
            <a:off x="7002276" y="1198730"/>
            <a:ext cx="909094" cy="120367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r="6012"/>
          <a:stretch/>
        </p:blipFill>
        <p:spPr>
          <a:xfrm rot="877609">
            <a:off x="4867045" y="4360089"/>
            <a:ext cx="1331993" cy="15505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32" y="2627261"/>
            <a:ext cx="1057385" cy="158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48" y="2610942"/>
            <a:ext cx="1142504" cy="1713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5744" r="7557" b="7051"/>
          <a:stretch/>
        </p:blipFill>
        <p:spPr>
          <a:xfrm>
            <a:off x="6703145" y="2962491"/>
            <a:ext cx="1427854" cy="9692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9963"/>
          <a:stretch/>
        </p:blipFill>
        <p:spPr>
          <a:xfrm>
            <a:off x="6910301" y="4355996"/>
            <a:ext cx="1174572" cy="14478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789403" y="2647288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894025" y="2724943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97354" y="4313819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71473" y="4395308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806360" y="1010278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78605" y="1095010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718324" y="964477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817718" y="1084664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rgbClr val="452DEE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57833" y="2653338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24972" y="2751088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72233" y="4306387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42800" y="4399735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10490" y="1003926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739439" y="1089885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618015" y="2628508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699240" y="2711537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686563" y="4305308"/>
            <a:ext cx="1620000" cy="1620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771900" y="4415356"/>
            <a:ext cx="1440000" cy="1440000"/>
          </a:xfrm>
          <a:prstGeom prst="donu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A2F1A6-2A47-4E87-9BE4-20E46C3C1EB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626DF25-938B-4E04-AFB4-191487A18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9B0F19-D1D9-46A6-B70C-D35455CBA4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2025-11-08T20:02:38Z</dcterms:created>
  <dcterms:modified xsi:type="dcterms:W3CDTF">2025-11-10T14:19:25Z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