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020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606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3613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5171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7191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518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540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5920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549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794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4543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3F3AE2-09A1-4222-9456-4719BECCFA81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3D664F-1E32-493F-82AD-EEF9F8422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608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s://pixabay.com/en/question-mark-question-mark-symbol-706906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FD4B5E5-DAC2-9C27-845B-DFC4816C41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5988" y="-29110"/>
            <a:ext cx="12349114" cy="6920932"/>
          </a:xfrm>
          <a:prstGeom prst="rect">
            <a:avLst/>
          </a:prstGeom>
        </p:spPr>
      </p:pic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71DDE9AF-45C4-162D-5BC1-F28F8269C274}"/>
              </a:ext>
            </a:extLst>
          </p:cNvPr>
          <p:cNvGraphicFramePr>
            <a:graphicFrameLocks noGrp="1"/>
          </p:cNvGraphicFramePr>
          <p:nvPr/>
        </p:nvGraphicFramePr>
        <p:xfrm>
          <a:off x="701062" y="1522577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A147864B-B953-598F-631A-A4CF0127B4E6}"/>
              </a:ext>
            </a:extLst>
          </p:cNvPr>
          <p:cNvGraphicFramePr>
            <a:graphicFrameLocks noGrp="1"/>
          </p:cNvGraphicFramePr>
          <p:nvPr/>
        </p:nvGraphicFramePr>
        <p:xfrm>
          <a:off x="4946453" y="1539000"/>
          <a:ext cx="3780000" cy="378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2618957496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38397454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2466502"/>
                    </a:ext>
                  </a:extLst>
                </a:gridCol>
              </a:tblGrid>
              <a:tr h="126000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01963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5719816"/>
                  </a:ext>
                </a:extLst>
              </a:tr>
              <a:tr h="126000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205926"/>
                  </a:ext>
                </a:extLst>
              </a:tr>
            </a:tbl>
          </a:graphicData>
        </a:graphic>
      </p:graphicFrame>
      <p:sp>
        <p:nvSpPr>
          <p:cNvPr id="9" name="Равнобедренный треугольник 8">
            <a:extLst>
              <a:ext uri="{FF2B5EF4-FFF2-40B4-BE49-F238E27FC236}">
                <a16:creationId xmlns:a16="http://schemas.microsoft.com/office/drawing/2014/main" id="{19E5A9C5-F2CD-CC60-6B4C-BD6BE07C658C}"/>
              </a:ext>
            </a:extLst>
          </p:cNvPr>
          <p:cNvSpPr/>
          <p:nvPr/>
        </p:nvSpPr>
        <p:spPr>
          <a:xfrm>
            <a:off x="947647" y="1828059"/>
            <a:ext cx="720000" cy="72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4BC416F3-5376-4F7C-55B1-5D339D12549F}"/>
              </a:ext>
            </a:extLst>
          </p:cNvPr>
          <p:cNvSpPr/>
          <p:nvPr/>
        </p:nvSpPr>
        <p:spPr>
          <a:xfrm>
            <a:off x="962070" y="4303911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56E65DD1-89F3-E82A-55DF-8C47BD87C2FD}"/>
              </a:ext>
            </a:extLst>
          </p:cNvPr>
          <p:cNvSpPr/>
          <p:nvPr/>
        </p:nvSpPr>
        <p:spPr>
          <a:xfrm>
            <a:off x="2230627" y="3068999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34377-0C51-4100-E9E5-B17CAF740E24}"/>
              </a:ext>
            </a:extLst>
          </p:cNvPr>
          <p:cNvSpPr/>
          <p:nvPr/>
        </p:nvSpPr>
        <p:spPr>
          <a:xfrm>
            <a:off x="3513607" y="1844065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81A7A59C-036C-90EF-51F3-12F008073ECF}"/>
              </a:ext>
            </a:extLst>
          </p:cNvPr>
          <p:cNvCxnSpPr>
            <a:cxnSpLocks/>
          </p:cNvCxnSpPr>
          <p:nvPr/>
        </p:nvCxnSpPr>
        <p:spPr>
          <a:xfrm flipV="1">
            <a:off x="1322070" y="2825771"/>
            <a:ext cx="0" cy="1173328"/>
          </a:xfrm>
          <a:prstGeom prst="line">
            <a:avLst/>
          </a:prstGeom>
          <a:ln w="76200"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4A046B9-1D27-EA08-17E4-D1F44F448ABC}"/>
              </a:ext>
            </a:extLst>
          </p:cNvPr>
          <p:cNvSpPr/>
          <p:nvPr/>
        </p:nvSpPr>
        <p:spPr>
          <a:xfrm>
            <a:off x="2230627" y="1828059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9D36B4A-C157-619F-8E07-1255966CF26D}"/>
              </a:ext>
            </a:extLst>
          </p:cNvPr>
          <p:cNvSpPr/>
          <p:nvPr/>
        </p:nvSpPr>
        <p:spPr>
          <a:xfrm>
            <a:off x="5036653" y="1657097"/>
            <a:ext cx="1071717" cy="106192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>
            <a:extLst>
              <a:ext uri="{FF2B5EF4-FFF2-40B4-BE49-F238E27FC236}">
                <a16:creationId xmlns:a16="http://schemas.microsoft.com/office/drawing/2014/main" id="{6BDC404E-544F-DE1C-A2BC-42BB307C72F0}"/>
              </a:ext>
            </a:extLst>
          </p:cNvPr>
          <p:cNvSpPr/>
          <p:nvPr/>
        </p:nvSpPr>
        <p:spPr>
          <a:xfrm>
            <a:off x="5248112" y="1870943"/>
            <a:ext cx="720000" cy="7200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FFB35661-597A-7C5A-B254-48A932CB3ED4}"/>
              </a:ext>
            </a:extLst>
          </p:cNvPr>
          <p:cNvSpPr/>
          <p:nvPr/>
        </p:nvSpPr>
        <p:spPr>
          <a:xfrm>
            <a:off x="5024281" y="4177335"/>
            <a:ext cx="1071717" cy="989574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1566CA84-B85E-E541-A5D8-07D2D9AF2550}"/>
              </a:ext>
            </a:extLst>
          </p:cNvPr>
          <p:cNvSpPr/>
          <p:nvPr/>
        </p:nvSpPr>
        <p:spPr>
          <a:xfrm>
            <a:off x="6306514" y="2902005"/>
            <a:ext cx="1071717" cy="1020861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1543F657-D019-576D-8037-C62AEF25D02E}"/>
              </a:ext>
            </a:extLst>
          </p:cNvPr>
          <p:cNvSpPr/>
          <p:nvPr/>
        </p:nvSpPr>
        <p:spPr>
          <a:xfrm>
            <a:off x="5024282" y="2825770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B35A2408-D9EB-CD2A-3EE5-2DFAE5C6BC1C}"/>
              </a:ext>
            </a:extLst>
          </p:cNvPr>
          <p:cNvSpPr/>
          <p:nvPr/>
        </p:nvSpPr>
        <p:spPr>
          <a:xfrm>
            <a:off x="7596727" y="1592896"/>
            <a:ext cx="1071717" cy="998048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1CE89C74-0945-9B7C-7EB6-F85D60D709C0}"/>
              </a:ext>
            </a:extLst>
          </p:cNvPr>
          <p:cNvSpPr/>
          <p:nvPr/>
        </p:nvSpPr>
        <p:spPr>
          <a:xfrm>
            <a:off x="5248112" y="4371143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C3270A18-FB47-6382-D379-083D30BD11CB}"/>
              </a:ext>
            </a:extLst>
          </p:cNvPr>
          <p:cNvCxnSpPr>
            <a:cxnSpLocks/>
          </p:cNvCxnSpPr>
          <p:nvPr/>
        </p:nvCxnSpPr>
        <p:spPr>
          <a:xfrm flipV="1">
            <a:off x="5572511" y="2825770"/>
            <a:ext cx="0" cy="119947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Овал 15">
            <a:extLst>
              <a:ext uri="{FF2B5EF4-FFF2-40B4-BE49-F238E27FC236}">
                <a16:creationId xmlns:a16="http://schemas.microsoft.com/office/drawing/2014/main" id="{CB1B9E92-0424-799D-567E-0A7CA7EE8FFC}"/>
              </a:ext>
            </a:extLst>
          </p:cNvPr>
          <p:cNvSpPr/>
          <p:nvPr/>
        </p:nvSpPr>
        <p:spPr>
          <a:xfrm>
            <a:off x="6476453" y="3084607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402D9B36-296D-96E8-6567-434DF3C5D58B}"/>
              </a:ext>
            </a:extLst>
          </p:cNvPr>
          <p:cNvSpPr/>
          <p:nvPr/>
        </p:nvSpPr>
        <p:spPr>
          <a:xfrm>
            <a:off x="7772585" y="1844065"/>
            <a:ext cx="720000" cy="72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D041CB96-91C0-7BE5-7A4D-37305428C6B7}"/>
              </a:ext>
            </a:extLst>
          </p:cNvPr>
          <p:cNvSpPr/>
          <p:nvPr/>
        </p:nvSpPr>
        <p:spPr>
          <a:xfrm>
            <a:off x="6238660" y="1592896"/>
            <a:ext cx="1071717" cy="1173329"/>
          </a:xfrm>
          <a:prstGeom prst="rect">
            <a:avLst/>
          </a:prstGeom>
          <a:solidFill>
            <a:srgbClr val="F8CBAD"/>
          </a:solidFill>
          <a:ln>
            <a:solidFill>
              <a:srgbClr val="F8CBA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4233F883-0F08-0F31-B694-28CFAF3DBAAC}"/>
              </a:ext>
            </a:extLst>
          </p:cNvPr>
          <p:cNvSpPr/>
          <p:nvPr/>
        </p:nvSpPr>
        <p:spPr>
          <a:xfrm>
            <a:off x="6483255" y="1844065"/>
            <a:ext cx="720000" cy="720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130EBA39-500D-3DF2-7933-673AC0E67D33}"/>
              </a:ext>
            </a:extLst>
          </p:cNvPr>
          <p:cNvGrpSpPr/>
          <p:nvPr/>
        </p:nvGrpSpPr>
        <p:grpSpPr>
          <a:xfrm>
            <a:off x="701062" y="1522838"/>
            <a:ext cx="3780000" cy="3780000"/>
            <a:chOff x="1150500" y="1463359"/>
            <a:chExt cx="3600000" cy="3600000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DA37DE36-B250-E95D-08F7-DAD90308448B}"/>
                </a:ext>
              </a:extLst>
            </p:cNvPr>
            <p:cNvSpPr/>
            <p:nvPr/>
          </p:nvSpPr>
          <p:spPr>
            <a:xfrm>
              <a:off x="1150500" y="1463359"/>
              <a:ext cx="3600000" cy="3600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F121BB9-9B7D-F67C-926C-57BEFE3DE0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1247478" y="1585388"/>
              <a:ext cx="3355942" cy="3355942"/>
            </a:xfrm>
            <a:prstGeom prst="rect">
              <a:avLst/>
            </a:prstGeom>
          </p:spPr>
        </p:pic>
      </p:grpSp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2C0E2619-7358-F45B-5952-9504738083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50284" y="2902005"/>
            <a:ext cx="3143054" cy="3143054"/>
          </a:xfrm>
          <a:prstGeom prst="rect">
            <a:avLst/>
          </a:prstGeom>
          <a:noFill/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4893505D-A3DD-59C7-0019-C621B0D80A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13600" y="5651443"/>
            <a:ext cx="1158445" cy="1002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B5C4DE83-9AD4-A571-E843-88040807F5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8942" y="912877"/>
            <a:ext cx="4801331" cy="4940024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387935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9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8" fill="hold">
                      <p:stCondLst>
                        <p:cond delay="0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27" grpId="0" animBg="1"/>
      <p:bldP spid="31" grpId="0" animBg="1"/>
      <p:bldP spid="14" grpId="0" animBg="1"/>
      <p:bldP spid="14" grpId="1" animBg="1"/>
      <p:bldP spid="32" grpId="0" animBg="1"/>
      <p:bldP spid="33" grpId="0" animBg="1"/>
      <p:bldP spid="34" grpId="0" animBg="1"/>
      <p:bldP spid="35" grpId="0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36" grpId="0" animBg="1"/>
      <p:bldP spid="19" grpId="0" animBg="1"/>
      <p:bldP spid="19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66B50A0-5D35-470D-AC9E-B012B8F57177}">
  <ds:schemaRefs>
    <ds:schemaRef ds:uri="http://schemas.microsoft.com/office/2006/metadata/properties"/>
    <ds:schemaRef ds:uri="http://schemas.microsoft.com/office/infopath/2007/PartnerControls"/>
    <ds:schemaRef ds:uri="f2b6131b-628d-405c-9a7f-49f976ea74da"/>
  </ds:schemaRefs>
</ds:datastoreItem>
</file>

<file path=customXml/itemProps2.xml><?xml version="1.0" encoding="utf-8"?>
<ds:datastoreItem xmlns:ds="http://schemas.openxmlformats.org/officeDocument/2006/customXml" ds:itemID="{B14ECBC8-4721-40B5-A83C-449EFB84B59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2838641-A3E0-40A2-89BA-C7C4DFE75CF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b6131b-628d-405c-9a7f-49f976ea74d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Тема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</cp:revision>
  <dcterms:created xsi:type="dcterms:W3CDTF">2025-11-06T13:30:58Z</dcterms:created>
  <dcterms:modified xsi:type="dcterms:W3CDTF">2025-11-10T14:02:17Z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