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623BD-3CB0-598E-4C39-D433E0D288E9}" v="1" dt="2025-11-10T13:09:01.844"/>
    <p1510:client id="{C4FF2348-EC9B-CE3F-B47C-D59623F8799C}" v="4" dt="2025-11-10T09:45:45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ія Сомова" userId="2b3f2ec039135a31" providerId="LiveId" clId="{00DD6A0E-2B95-4E2A-9FD2-E479DD2D9C1C}"/>
    <pc:docChg chg="custSel modSld">
      <pc:chgData name="Анастасія Сомова" userId="2b3f2ec039135a31" providerId="LiveId" clId="{00DD6A0E-2B95-4E2A-9FD2-E479DD2D9C1C}" dt="2025-11-10T13:17:40.160" v="4" actId="20577"/>
      <pc:docMkLst>
        <pc:docMk/>
      </pc:docMkLst>
      <pc:sldChg chg="modSp mod">
        <pc:chgData name="Анастасія Сомова" userId="2b3f2ec039135a31" providerId="LiveId" clId="{00DD6A0E-2B95-4E2A-9FD2-E479DD2D9C1C}" dt="2025-11-10T13:17:40.160" v="4" actId="20577"/>
        <pc:sldMkLst>
          <pc:docMk/>
          <pc:sldMk cId="3892890712" sldId="256"/>
        </pc:sldMkLst>
        <pc:spChg chg="mod">
          <ac:chgData name="Анастасія Сомова" userId="2b3f2ec039135a31" providerId="LiveId" clId="{00DD6A0E-2B95-4E2A-9FD2-E479DD2D9C1C}" dt="2025-11-10T13:17:40.160" v="4" actId="20577"/>
          <ac:spMkLst>
            <pc:docMk/>
            <pc:sldMk cId="3892890712" sldId="256"/>
            <ac:spMk id="33" creationId="{CF29D916-0672-9500-D5D0-9408C7F2D15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7F76F-C383-831A-AFBE-300193D6E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2E83E2-0268-62B8-AF1D-662196A7F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F7393-A82F-90C8-1A95-A0BE6BA0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8CB1C-0E52-6153-1E93-56444A78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3AC71-AA84-C697-8540-E20578AE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8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365E9-09E9-3509-589B-CA82473A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7C5401-0F97-3DB7-B216-1C47C510A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9154E-C7FE-06EE-62FC-8E52FFB9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2ED8E-2537-2897-77CF-D7118A6D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EAA58-711B-9B91-7E93-F310B30B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7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509026-D941-8EA1-122F-6AC926974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00AF87-1C7B-E549-ABE6-CE87EF009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7E945-C3CD-AFFB-EFB2-FB24D625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2F8EF-BD41-2608-9FD7-8F6E5BE2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DBE88-2623-C173-B119-C8D13A05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8C38B-32EB-BCA4-8CC6-6EB636037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7F88A-B8D2-C64C-E60D-E61DACF40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E6C30-4D15-DE53-B982-39A93EA4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4D991-1837-2BB2-B958-69B319B3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F37512-4178-C089-D057-5217224B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6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7117D-9746-2A15-F75F-3CC9B70E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CA974A-D32F-EA49-31BC-4B427EBA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12370-7527-6C78-754F-7CC348C4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86A41-9F22-C216-967A-8BC118FD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10A3E-91AB-6074-7C0A-ADBA0B7F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1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F2505-D5AA-9CAD-65CD-01B6EFCD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9DF75-3A99-F73A-2E4B-B8AA8C82F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8D31F5-DA27-3C3F-EDE1-917EE56E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4C6D8B-957E-E0A3-4FF0-7EA7A12E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E58BEE-8053-C688-6319-6A2440A6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CF4F32-CCBC-FC69-2D19-650BBAF8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9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D5973-4AFA-AE74-029E-86BD692E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8D8EB-F8F6-D7E0-F6F9-6129BD0EC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E513B3-391C-8AA6-5EA3-031414438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F98C05-4DD8-7D4F-0615-90DD3A27B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C6A256-9D4C-C36F-248A-009543C21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7F455E-AB53-ECAF-7A61-CAC821A4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060E29-D345-DF21-01CE-5225A4FC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D3DCD8-ABD3-729B-AD55-EAAE9316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1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F4635-2CEC-2983-97D9-EB4F7CB9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52B6D5-6E93-D821-E37B-00EC34D2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F25DAF-F2B0-D780-BB64-03536FF0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328497-6A3B-3D01-0BA5-D82C9B90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0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6701B7-4734-6889-09B2-D7BC590A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5FDF97-F50A-69FD-F047-8844AAD9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C2EEA4-F502-8D1C-BF61-DCEFD66F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4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253B7-8CE0-7917-42C3-20A097B3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E358E0-96CA-6020-CCCF-047AAE6C9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7E9FC5-EC59-3806-33D9-04B83EAE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6A8B26-D065-FC45-0A4D-64133C29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C4B643-B13A-1632-A69D-739C1E1E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6AC46-4018-30E7-D8C1-FCF0EA9A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9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C84D6-9DB6-FF45-9D60-F50BF381C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D6FDC0-9BAF-AAE6-737C-4344CF406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6FEC9D-B17F-52EF-8416-19196D902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FD3611-25BF-E2B0-B0B9-D299B6BB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8061D-A117-7536-C6A4-30797A80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C7DF65-811D-663B-F213-7E486FD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0589-B1E8-4A03-B242-437F094DB9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7A9C3-4459-B5CF-4DEB-E8D99779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F4BB0-88D9-D3F5-AA32-5BC7C6027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4B96F-3721-3070-355E-BC21DAC1A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0479-67E6-452B-8EFC-E21861B8A91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AD9E9-0360-E3B5-FE17-36371666D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FC049-0782-75C0-CC96-F0A9CD651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0589-B1E8-4A03-B242-437F094DB9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472D9-1502-40CC-755D-B94243AD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>
          <a:xfrm>
            <a:off x="0" y="-1"/>
            <a:ext cx="12192000" cy="695960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BB9B310-B1DB-9133-B263-12B789ADC0AB}"/>
              </a:ext>
            </a:extLst>
          </p:cNvPr>
          <p:cNvGrpSpPr/>
          <p:nvPr/>
        </p:nvGrpSpPr>
        <p:grpSpPr>
          <a:xfrm>
            <a:off x="3350658" y="304800"/>
            <a:ext cx="2650689" cy="2760133"/>
            <a:chOff x="3350658" y="304800"/>
            <a:chExt cx="2650689" cy="2760133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004C1C-ACFF-643E-8BCC-7DAFE8A115BF}"/>
                </a:ext>
              </a:extLst>
            </p:cNvPr>
            <p:cNvGrpSpPr/>
            <p:nvPr/>
          </p:nvGrpSpPr>
          <p:grpSpPr>
            <a:xfrm>
              <a:off x="3350658" y="309302"/>
              <a:ext cx="2523963" cy="2755631"/>
              <a:chOff x="3350658" y="309302"/>
              <a:chExt cx="2523963" cy="2755631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C14CC8D-1900-B086-86A1-B0911B4D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0658" y="309302"/>
                <a:ext cx="2523963" cy="2755631"/>
              </a:xfrm>
              <a:prstGeom prst="rect">
                <a:avLst/>
              </a:prstGeom>
            </p:spPr>
          </p:pic>
          <p:pic>
            <p:nvPicPr>
              <p:cNvPr id="16" name="Рисунок 15" descr="A silhouette of a person drinking from a cup&#10;&#10;AI-generated content may be incorrect.">
                <a:extLst>
                  <a:ext uri="{FF2B5EF4-FFF2-40B4-BE49-F238E27FC236}">
                    <a16:creationId xmlns:a16="http://schemas.microsoft.com/office/drawing/2014/main" id="{56FB66C1-9539-000B-6AF2-60D01E294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3690894" y="901849"/>
                <a:ext cx="1977316" cy="1977316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9D916-0672-9500-D5D0-9408C7F2D151}"/>
                </a:ext>
              </a:extLst>
            </p:cNvPr>
            <p:cNvSpPr txBox="1"/>
            <p:nvPr/>
          </p:nvSpPr>
          <p:spPr>
            <a:xfrm>
              <a:off x="4142067" y="304800"/>
              <a:ext cx="1859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>
                  <a:latin typeface="Arial" panose="020B0604020202020204" pitchFamily="34" charset="0"/>
                  <a:cs typeface="Arial" panose="020B0604020202020204" pitchFamily="34" charset="0"/>
                </a:rPr>
                <a:t>П’Є 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E54FB-63DF-39E0-6436-50C0BEE7C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3429000"/>
            <a:ext cx="3429000" cy="34290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3B16585-94B2-5444-BCC4-4FDDEBB702FF}"/>
              </a:ext>
            </a:extLst>
          </p:cNvPr>
          <p:cNvGrpSpPr/>
          <p:nvPr/>
        </p:nvGrpSpPr>
        <p:grpSpPr>
          <a:xfrm>
            <a:off x="303864" y="272178"/>
            <a:ext cx="2725958" cy="2932895"/>
            <a:chOff x="303864" y="272178"/>
            <a:chExt cx="2725958" cy="293289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F130C06-E76B-7D6D-BC7D-AE420B58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48" y="309301"/>
              <a:ext cx="2523963" cy="2755631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B18684A-7C58-411C-7D6E-167E8C769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3864" y="655320"/>
              <a:ext cx="2549753" cy="254975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A4BA6B-9C17-0062-388C-83F9961D85FF}"/>
                </a:ext>
              </a:extLst>
            </p:cNvPr>
            <p:cNvSpPr txBox="1"/>
            <p:nvPr/>
          </p:nvSpPr>
          <p:spPr>
            <a:xfrm>
              <a:off x="1068942" y="272178"/>
              <a:ext cx="1960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КОЛЯ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938099-D14E-2724-A934-54DE42B7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74" y="309301"/>
            <a:ext cx="2523963" cy="2755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5CF901-B906-20AD-6496-ED129755A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8" r="241" b="-1383"/>
          <a:stretch>
            <a:fillRect/>
          </a:stretch>
        </p:blipFill>
        <p:spPr>
          <a:xfrm>
            <a:off x="444494" y="3313022"/>
            <a:ext cx="976959" cy="16663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E5A83E-C3FA-255F-DBCD-5C32C0C50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0270" y="3148929"/>
            <a:ext cx="1994571" cy="19945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BD510DF-5154-A297-060F-852E2D64E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3" t="2182" r="25756" b="2838"/>
          <a:stretch>
            <a:fillRect/>
          </a:stretch>
        </p:blipFill>
        <p:spPr>
          <a:xfrm>
            <a:off x="5345516" y="3153521"/>
            <a:ext cx="1038630" cy="191773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4ED931-7EE0-5B5F-FCA6-6DAF52FB98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3" t="13933" r="5730" b="14144"/>
          <a:stretch>
            <a:fillRect/>
          </a:stretch>
        </p:blipFill>
        <p:spPr>
          <a:xfrm>
            <a:off x="3987213" y="5225143"/>
            <a:ext cx="1794363" cy="15727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159E0-4AD2-B5E5-968E-703DD42340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r="17614"/>
          <a:stretch>
            <a:fillRect/>
          </a:stretch>
        </p:blipFill>
        <p:spPr>
          <a:xfrm>
            <a:off x="7564655" y="3064932"/>
            <a:ext cx="1310292" cy="21602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0A3FB-C5E1-E559-AF96-C4B75EDB88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8985" y="5225143"/>
            <a:ext cx="1843181" cy="142015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18F5A2-35F3-631F-FE17-340D9B1624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" y="5703910"/>
            <a:ext cx="1077952" cy="9506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FB46BE-2DC6-A8A3-7E18-0BCCAF087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18" y="2571338"/>
            <a:ext cx="4660441" cy="46604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341D0-6FFE-9E6D-0CE7-3D8D1DF88B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38" y="5028591"/>
            <a:ext cx="1888839" cy="18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55091 -0.3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3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34258 -0.337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3945 -0.3467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-0.05261 -0.35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40169 -0.612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22253 -0.617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237 -0.6120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-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4CA6276-ACA6-427B-B81F-CA126C61D0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68F194-D013-43F3-BBA0-72E8AF5773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04944D-7656-492D-8F22-E12700B03FA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Анастасія Сомова</cp:lastModifiedBy>
  <cp:revision>7</cp:revision>
  <dcterms:created xsi:type="dcterms:W3CDTF">2025-11-10T08:00:56Z</dcterms:created>
  <dcterms:modified xsi:type="dcterms:W3CDTF">2025-11-10T13:17:41Z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