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623BD-3CB0-598E-4C39-D433E0D288E9}" v="1" dt="2025-11-10T13:09:01.844"/>
    <p1510:client id="{C4FF2348-EC9B-CE3F-B47C-D59623F8799C}" v="4" dt="2025-11-10T09:45:45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4FF2348-EC9B-CE3F-B47C-D59623F8799C}"/>
    <pc:docChg chg="modSld">
      <pc:chgData name="somovaasya3" userId="S::somovaasya3_gmail.com#ext#@slideedu.onmicrosoft.com::05b36399-d501-4a7b-87fd-615099445ab5" providerId="AD" clId="Web-{C4FF2348-EC9B-CE3F-B47C-D59623F8799C}" dt="2025-11-10T09:45:45.498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C4FF2348-EC9B-CE3F-B47C-D59623F8799C}" dt="2025-11-10T09:45:45.498" v="2" actId="1076"/>
        <pc:sldMkLst>
          <pc:docMk/>
          <pc:sldMk cId="3892890712" sldId="256"/>
        </pc:sldMkLst>
        <pc:picChg chg="mod">
          <ac:chgData name="somovaasya3" userId="S::somovaasya3_gmail.com#ext#@slideedu.onmicrosoft.com::05b36399-d501-4a7b-87fd-615099445ab5" providerId="AD" clId="Web-{C4FF2348-EC9B-CE3F-B47C-D59623F8799C}" dt="2025-11-10T09:45:45.498" v="2" actId="1076"/>
          <ac:picMkLst>
            <pc:docMk/>
            <pc:sldMk cId="3892890712" sldId="256"/>
            <ac:picMk id="16" creationId="{56FB66C1-9539-000B-6AF2-60D01E29480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BF0623BD-3CB0-598E-4C39-D433E0D288E9}"/>
    <pc:docChg chg="modSld">
      <pc:chgData name="somovaasya3" userId="S::somovaasya3_gmail.com#ext#@slideedu.onmicrosoft.com::05b36399-d501-4a7b-87fd-615099445ab5" providerId="AD" clId="Web-{BF0623BD-3CB0-598E-4C39-D433E0D288E9}" dt="2025-11-10T13:09:01.844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BF0623BD-3CB0-598E-4C39-D433E0D288E9}" dt="2025-11-10T13:09:01.844" v="0" actId="14100"/>
        <pc:sldMkLst>
          <pc:docMk/>
          <pc:sldMk cId="3892890712" sldId="256"/>
        </pc:sldMkLst>
        <pc:picChg chg="mod">
          <ac:chgData name="somovaasya3" userId="S::somovaasya3_gmail.com#ext#@slideedu.onmicrosoft.com::05b36399-d501-4a7b-87fd-615099445ab5" providerId="AD" clId="Web-{BF0623BD-3CB0-598E-4C39-D433E0D288E9}" dt="2025-11-10T13:09:01.844" v="0" actId="14100"/>
          <ac:picMkLst>
            <pc:docMk/>
            <pc:sldMk cId="3892890712" sldId="256"/>
            <ac:picMk id="32" creationId="{1018F5A2-35F3-631F-FE17-340D9B1624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 descr="A silhouette of a person drinking from a cup&#10;&#10;AI-generated content may be incorrect.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690894" y="901849"/>
                <a:ext cx="1977316" cy="1977316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ПЬЁТ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303864" y="272178"/>
            <a:ext cx="2725958" cy="2932895"/>
            <a:chOff x="303864" y="272178"/>
            <a:chExt cx="2725958" cy="293289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64" y="655320"/>
              <a:ext cx="2549753" cy="25497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1068942" y="272178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КОЛЯ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241" b="-1383"/>
          <a:stretch>
            <a:fillRect/>
          </a:stretch>
        </p:blipFill>
        <p:spPr>
          <a:xfrm>
            <a:off x="444494" y="3313022"/>
            <a:ext cx="976959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0270" y="3148929"/>
            <a:ext cx="1994571" cy="1994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182" r="25756" b="2838"/>
          <a:stretch>
            <a:fillRect/>
          </a:stretch>
        </p:blipFill>
        <p:spPr>
          <a:xfrm>
            <a:off x="5345516" y="3153521"/>
            <a:ext cx="1038630" cy="19177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3933" r="5730" b="14144"/>
          <a:stretch>
            <a:fillRect/>
          </a:stretch>
        </p:blipFill>
        <p:spPr>
          <a:xfrm>
            <a:off x="3987213" y="5225143"/>
            <a:ext cx="1794363" cy="15727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7614"/>
          <a:stretch>
            <a:fillRect/>
          </a:stretch>
        </p:blipFill>
        <p:spPr>
          <a:xfrm>
            <a:off x="7564655" y="3064932"/>
            <a:ext cx="1310292" cy="21602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985" y="5225143"/>
            <a:ext cx="1843181" cy="14201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703910"/>
            <a:ext cx="1077952" cy="9506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571338"/>
            <a:ext cx="4660441" cy="4660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8" y="5028591"/>
            <a:ext cx="1888839" cy="18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55091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4258 -0.337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3945 -0.3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5261 -0.3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0169 -0.612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2253 -0.617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37 -0.6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04944D-7656-492D-8F22-E12700B03FA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C68F194-D013-43F3-BBA0-72E8AF577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CA6276-ACA6-427B-B81F-CA126C61D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2025-11-10T08:00:56Z</dcterms:created>
  <dcterms:modified xsi:type="dcterms:W3CDTF">2025-11-10T13:09:02Z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