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52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CF1-8FD5-4B2C-ADBB-B59A414C97A4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9714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CF1-8FD5-4B2C-ADBB-B59A414C97A4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81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CF1-8FD5-4B2C-ADBB-B59A414C97A4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6454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CF1-8FD5-4B2C-ADBB-B59A414C97A4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4597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CF1-8FD5-4B2C-ADBB-B59A414C97A4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0410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CF1-8FD5-4B2C-ADBB-B59A414C97A4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8496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CF1-8FD5-4B2C-ADBB-B59A414C97A4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4362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CF1-8FD5-4B2C-ADBB-B59A414C97A4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5490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CF1-8FD5-4B2C-ADBB-B59A414C97A4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3709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CF1-8FD5-4B2C-ADBB-B59A414C97A4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3640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CF1-8FD5-4B2C-ADBB-B59A414C97A4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5858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78CF1-8FD5-4B2C-ADBB-B59A414C97A4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0073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.sv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1.wdp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CD9D6B-D34A-4C8A-6E37-984E4532D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591"/>
            <a:ext cx="12192000" cy="8071443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DB7BEB9D-64B1-D0BD-73CD-8F1A6405D86B}"/>
              </a:ext>
            </a:extLst>
          </p:cNvPr>
          <p:cNvSpPr/>
          <p:nvPr/>
        </p:nvSpPr>
        <p:spPr>
          <a:xfrm>
            <a:off x="240765" y="3620609"/>
            <a:ext cx="2734156" cy="309033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60A0F58E-D42B-F8EF-3CC4-08CB3AA99851}"/>
              </a:ext>
            </a:extLst>
          </p:cNvPr>
          <p:cNvSpPr/>
          <p:nvPr/>
        </p:nvSpPr>
        <p:spPr>
          <a:xfrm>
            <a:off x="3437467" y="3648124"/>
            <a:ext cx="2658533" cy="309033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BF0F6DA-D702-19CB-651C-34AC324A53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0" t="16780" r="19341" b="16740"/>
          <a:stretch>
            <a:fillRect/>
          </a:stretch>
        </p:blipFill>
        <p:spPr>
          <a:xfrm>
            <a:off x="59104" y="1287297"/>
            <a:ext cx="2284021" cy="225347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6E64332-76DF-AD72-A209-4997072D5B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2" t="15744"/>
          <a:stretch>
            <a:fillRect/>
          </a:stretch>
        </p:blipFill>
        <p:spPr>
          <a:xfrm>
            <a:off x="1987103" y="119543"/>
            <a:ext cx="2075298" cy="186675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DE144F5-1ACB-6B37-0AA4-0152AD3E01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9" r="5539"/>
          <a:stretch/>
        </p:blipFill>
        <p:spPr>
          <a:xfrm>
            <a:off x="4021961" y="1250552"/>
            <a:ext cx="1904439" cy="214170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A2D066E-7B19-41E7-ABCF-56FBE5537E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4" r="13995"/>
          <a:stretch>
            <a:fillRect/>
          </a:stretch>
        </p:blipFill>
        <p:spPr>
          <a:xfrm>
            <a:off x="6265602" y="44052"/>
            <a:ext cx="1702402" cy="2413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234D466-C4FE-98C8-DB48-4D31482824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 r="19210"/>
          <a:stretch>
            <a:fillRect/>
          </a:stretch>
        </p:blipFill>
        <p:spPr>
          <a:xfrm>
            <a:off x="6206343" y="4350115"/>
            <a:ext cx="1550149" cy="225347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784462A-BF23-C20A-CBC0-87A0CFA8B8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19" t="9236" r="11162" b="10204"/>
          <a:stretch>
            <a:fillRect/>
          </a:stretch>
        </p:blipFill>
        <p:spPr>
          <a:xfrm>
            <a:off x="7055297" y="2259246"/>
            <a:ext cx="2148607" cy="214170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" name="Рисунок 2" descr="Мужчина со сплошной заливкой">
            <a:extLst>
              <a:ext uri="{FF2B5EF4-FFF2-40B4-BE49-F238E27FC236}">
                <a16:creationId xmlns:a16="http://schemas.microsoft.com/office/drawing/2014/main" id="{F4106E9A-C943-B6C5-B017-85E6DEA2C1A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63105" y="4155956"/>
            <a:ext cx="2447636" cy="24476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FE711D-3865-DD15-937D-1E26379FF4DC}"/>
              </a:ext>
            </a:extLst>
          </p:cNvPr>
          <p:cNvSpPr txBox="1"/>
          <p:nvPr/>
        </p:nvSpPr>
        <p:spPr>
          <a:xfrm>
            <a:off x="363105" y="3648124"/>
            <a:ext cx="9484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F8D0412-A057-5949-739C-50447A65A4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309" y="3767666"/>
            <a:ext cx="3090333" cy="309033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D8AF285-3B02-822A-3838-C5F71882D3A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979" y="2133600"/>
            <a:ext cx="1495941" cy="151452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4C6FBC5-9871-FF8C-F7A4-67BF56C4F63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467" y="3742455"/>
            <a:ext cx="2793361" cy="284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68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0.28541 0.4027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71" y="2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0.13958 0.6094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79" y="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07407E-6 L -0.01836 0.4344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4" y="2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59259E-6 L -0.18737 0.5768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75" y="2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-0.27787 0.2726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93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11111E-6 L -0.18308 -0.0419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54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294EC61E-FC12-4434-9601-79F24B2E9C0B}"/>
</file>

<file path=customXml/itemProps2.xml><?xml version="1.0" encoding="utf-8"?>
<ds:datastoreItem xmlns:ds="http://schemas.openxmlformats.org/officeDocument/2006/customXml" ds:itemID="{AF3052E2-0114-4D9A-ACEC-960FA2C1119D}"/>
</file>

<file path=customXml/itemProps3.xml><?xml version="1.0" encoding="utf-8"?>
<ds:datastoreItem xmlns:ds="http://schemas.openxmlformats.org/officeDocument/2006/customXml" ds:itemID="{E6F88B44-298D-4525-B453-7FBBCE15B5CD}"/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7</cp:revision>
  <dcterms:created xsi:type="dcterms:W3CDTF">2025-11-10T08:46:58Z</dcterms:created>
  <dcterms:modified xsi:type="dcterms:W3CDTF">2025-11-10T09:21:58Z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