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374245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8541 0.4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958 0.60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01836 0.434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8737 0.576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787 0.272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8308 -0.04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6FA57F-3D68-436D-803D-1D2C33F46E44}"/>
</file>

<file path=customXml/itemProps2.xml><?xml version="1.0" encoding="utf-8"?>
<ds:datastoreItem xmlns:ds="http://schemas.openxmlformats.org/officeDocument/2006/customXml" ds:itemID="{7AD90AF0-5F70-4F27-9938-5AF93F209C52}"/>
</file>

<file path=customXml/itemProps3.xml><?xml version="1.0" encoding="utf-8"?>
<ds:datastoreItem xmlns:ds="http://schemas.openxmlformats.org/officeDocument/2006/customXml" ds:itemID="{52197068-CFDC-4704-AAFE-838984D068C7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2025-11-10T08:46:58Z</dcterms:created>
  <dcterms:modified xsi:type="dcterms:W3CDTF">2025-11-10T09:19:00Z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