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374245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85185E-6 C 0.04648 0.05671 0.09401 0.11273 0.13971 0.17107 C 0.14817 0.18241 0.15716 0.19306 0.16575 0.2044 C 0.17474 0.21713 0.18333 0.23033 0.19258 0.24259 C 0.30377 0.38959 0.17187 0.20463 0.2595 0.34259 C 0.26484 0.3507 0.27487 0.36528 0.27969 0.37593 C 0.2806 0.37871 0.28138 0.38148 0.28229 0.38426 C 0.28554 0.40787 0.28203 0.38681 0.28646 0.40602 C 0.29075 0.42384 0.28724 0.4132 0.29114 0.42338 L 0.29114 0.42384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0.00023 C 0.02304 0.08148 0.04726 0.16181 0.07096 0.24584 C 0.07526 0.26204 0.07955 0.27732 0.08385 0.29398 C 0.08867 0.31158 0.09297 0.33056 0.09726 0.34861 C 0.15429 0.55972 0.08711 0.29398 0.13229 0.49236 C 0.13437 0.50394 0.13919 0.52454 0.14192 0.54051 C 0.14244 0.54398 0.14297 0.54815 0.14297 0.55185 C 0.14518 0.58611 0.14297 0.55602 0.1457 0.58334 C 0.14726 0.60903 0.1457 0.59398 0.14843 0.6081 L 0.14843 0.6088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4.07407E-6 C -0.00299 0.05648 -0.00599 0.11203 -0.00885 0.17037 C -0.00937 0.18171 -0.00989 0.19213 -0.01054 0.2037 C -0.01106 0.2162 -0.01159 0.22916 -0.01211 0.24189 C -0.01927 0.38819 -0.0108 0.20393 -0.0164 0.34143 C -0.01679 0.34953 -0.01731 0.36412 -0.01771 0.37453 C -0.01771 0.37731 -0.01784 0.38032 -0.01784 0.38287 C -0.0181 0.40625 -0.01784 0.38564 -0.0181 0.40463 C -0.01836 0.42245 -0.0181 0.41203 -0.01836 0.42199 L -0.01836 0.42245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00139 C -0.02943 -0.00648 -0.05925 -0.01157 -0.08842 -0.01782 C -0.09375 -0.01852 -0.09909 -0.01944 -0.10456 -0.02083 C -0.11068 -0.02153 -0.11615 -0.02361 -0.12136 -0.02454 C -0.19193 -0.03889 -0.10834 -0.02083 -0.16433 -0.03495 C -0.16745 -0.03495 -0.17357 -0.0368 -0.17657 -0.03796 C -0.17748 -0.03796 -0.17813 -0.03796 -0.17813 -0.03889 C -0.18034 -0.04097 -0.17813 -0.03889 -0.18125 -0.04097 C -0.1836 -0.04167 -0.18125 -0.04167 -0.18399 -0.04167 L -0.18399 -0.04097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972 C -0.0444 0.03912 -0.08933 0.06875 -0.13321 0.11782 C -0.14128 0.11782 -0.14935 0.12777 -0.15756 0.1375 C -0.16667 0.1375 -0.17487 0.15717 -0.18282 0.15717 C -0.2892 0.25555 -0.16328 0.1375 -0.24753 0.23588 C -0.25235 0.23588 -0.26146 0.24583 -0.26602 0.25555 C -0.26732 0.25555 -0.26836 0.25555 -0.26836 0.26551 C -0.27175 0.27523 -0.26836 0.25555 -0.27305 0.27523 C -0.27644 0.28518 -0.27305 0.28518 -0.27722 0.28518 L -0.27722 0.27523 " pathEditMode="relative" rAng="0" ptsTypes="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2037 C -0.03059 0.08264 -0.06132 0.14514 -0.09153 0.24884 C -0.097 0.24884 -0.1026 0.2699 -0.1082 0.29051 C -0.11445 0.29051 -0.12005 0.33217 -0.12552 0.33217 C -0.19856 0.54004 -0.11211 0.29051 -0.16992 0.49838 C -0.17317 0.49838 -0.17942 0.51944 -0.18255 0.54004 C -0.18346 0.54004 -0.18424 0.54004 -0.18424 0.56111 C -0.18658 0.58171 -0.18424 0.54004 -0.1875 0.58171 C -0.18971 0.60278 -0.1875 0.60278 -0.19023 0.60278 L -0.19023 0.58171 " pathEditMode="relative" rAng="0" ptsTypes="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FA4FF43-70E6-4EC7-BD23-5A46319F45C7}"/>
</file>

<file path=customXml/itemProps2.xml><?xml version="1.0" encoding="utf-8"?>
<ds:datastoreItem xmlns:ds="http://schemas.openxmlformats.org/officeDocument/2006/customXml" ds:itemID="{45D186F7-3FAA-4DF0-99AF-22B6A45F1F1A}"/>
</file>

<file path=customXml/itemProps3.xml><?xml version="1.0" encoding="utf-8"?>
<ds:datastoreItem xmlns:ds="http://schemas.openxmlformats.org/officeDocument/2006/customXml" ds:itemID="{B4906E05-8052-4FC8-9F2B-5ABE4C3165DB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2025-11-10T08:46:58Z</dcterms:created>
  <dcterms:modified xsi:type="dcterms:W3CDTF">2025-11-10T09:14:24Z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