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2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39" y="-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9714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81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6454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4597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0410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8496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4362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5490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3709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3640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5858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0073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CD9D6B-D34A-4C8A-6E37-984E4532D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591"/>
            <a:ext cx="12192000" cy="8071443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B7BEB9D-64B1-D0BD-73CD-8F1A6405D86B}"/>
              </a:ext>
            </a:extLst>
          </p:cNvPr>
          <p:cNvSpPr/>
          <p:nvPr/>
        </p:nvSpPr>
        <p:spPr>
          <a:xfrm>
            <a:off x="240765" y="3620609"/>
            <a:ext cx="2734156" cy="30903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0A0F58E-D42B-F8EF-3CC4-08CB3AA99851}"/>
              </a:ext>
            </a:extLst>
          </p:cNvPr>
          <p:cNvSpPr/>
          <p:nvPr/>
        </p:nvSpPr>
        <p:spPr>
          <a:xfrm>
            <a:off x="3437467" y="3648124"/>
            <a:ext cx="2658533" cy="30903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BF0F6DA-D702-19CB-651C-34AC324A53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0" t="16780" r="19341" b="16740"/>
          <a:stretch>
            <a:fillRect/>
          </a:stretch>
        </p:blipFill>
        <p:spPr>
          <a:xfrm>
            <a:off x="59104" y="1287297"/>
            <a:ext cx="2284021" cy="225347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6E64332-76DF-AD72-A209-4997072D5B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" t="15744"/>
          <a:stretch>
            <a:fillRect/>
          </a:stretch>
        </p:blipFill>
        <p:spPr>
          <a:xfrm>
            <a:off x="1987103" y="119543"/>
            <a:ext cx="2075298" cy="186675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DE144F5-1ACB-6B37-0AA4-0152AD3E01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8" t="7443" r="8278"/>
          <a:stretch>
            <a:fillRect/>
          </a:stretch>
        </p:blipFill>
        <p:spPr>
          <a:xfrm>
            <a:off x="4021961" y="1250552"/>
            <a:ext cx="1904439" cy="214170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A2D066E-7B19-41E7-ABCF-56FBE5537E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4" r="13995"/>
          <a:stretch>
            <a:fillRect/>
          </a:stretch>
        </p:blipFill>
        <p:spPr>
          <a:xfrm>
            <a:off x="6265602" y="44052"/>
            <a:ext cx="1702402" cy="2413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234D466-C4FE-98C8-DB48-4D31482824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r="19210"/>
          <a:stretch>
            <a:fillRect/>
          </a:stretch>
        </p:blipFill>
        <p:spPr>
          <a:xfrm>
            <a:off x="6206343" y="4350115"/>
            <a:ext cx="1550149" cy="225347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784462A-BF23-C20A-CBC0-87A0CFA8B8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9" t="9236" r="11162" b="10204"/>
          <a:stretch>
            <a:fillRect/>
          </a:stretch>
        </p:blipFill>
        <p:spPr>
          <a:xfrm>
            <a:off x="7055297" y="2259246"/>
            <a:ext cx="2148607" cy="214170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" name="Рисунок 2" descr="Мужчина со сплошной заливкой">
            <a:extLst>
              <a:ext uri="{FF2B5EF4-FFF2-40B4-BE49-F238E27FC236}">
                <a16:creationId xmlns:a16="http://schemas.microsoft.com/office/drawing/2014/main" id="{F4106E9A-C943-B6C5-B017-85E6DEA2C1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63105" y="4155956"/>
            <a:ext cx="2447636" cy="24476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FE711D-3865-DD15-937D-1E26379FF4DC}"/>
              </a:ext>
            </a:extLst>
          </p:cNvPr>
          <p:cNvSpPr txBox="1"/>
          <p:nvPr/>
        </p:nvSpPr>
        <p:spPr>
          <a:xfrm>
            <a:off x="363105" y="3648124"/>
            <a:ext cx="9484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F8D0412-A057-5949-739C-50447A65A4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309" y="3767666"/>
            <a:ext cx="3090333" cy="309033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D8AF285-3B02-822A-3838-C5F71882D3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979" y="2133600"/>
            <a:ext cx="1495941" cy="151452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4C6FBC5-9871-FF8C-F7A4-67BF56C4F6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716" y="-128429"/>
            <a:ext cx="4394721" cy="447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8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85185E-6 C 0.04648 0.05671 0.09401 0.11273 0.13971 0.17107 C 0.14817 0.18241 0.15716 0.19306 0.16575 0.2044 C 0.17474 0.21713 0.18333 0.23033 0.19258 0.24259 C 0.30377 0.38959 0.17187 0.20463 0.2595 0.34259 C 0.26484 0.3507 0.27487 0.36528 0.27969 0.37593 C 0.2806 0.37871 0.28138 0.38148 0.28229 0.38426 C 0.28554 0.40787 0.28203 0.38681 0.28646 0.40602 C 0.29075 0.42384 0.28724 0.4132 0.29114 0.42338 L 0.29114 0.42384 " pathEditMode="relative" rAng="0" ptsTypes="AAAAAAAAA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57" y="2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3.125E-6 0.00023 C 0.02304 0.08148 0.04726 0.16181 0.07096 0.24584 C 0.07526 0.26204 0.07955 0.27732 0.08385 0.29398 C 0.08867 0.31158 0.09297 0.33056 0.09726 0.34861 C 0.15429 0.55972 0.08711 0.29398 0.13229 0.49236 C 0.13437 0.50394 0.13919 0.52454 0.14192 0.54051 C 0.14244 0.54398 0.14297 0.54815 0.14297 0.55185 C 0.14518 0.58611 0.14297 0.55602 0.1457 0.58334 C 0.14726 0.60903 0.1457 0.59398 0.14843 0.6081 L 0.14843 0.6088 " pathEditMode="relative" rAng="0" ptsTypes="AAAAAAAAA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2" y="3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07407E-6 L -2.70833E-6 4.07407E-6 C -0.00299 0.05648 -0.00599 0.11203 -0.00885 0.17037 C -0.00937 0.18171 -0.00989 0.19213 -0.01054 0.2037 C -0.01106 0.2162 -0.01159 0.22916 -0.01211 0.24189 C -0.01927 0.38819 -0.0108 0.20393 -0.0164 0.34143 C -0.01679 0.34953 -0.01731 0.36412 -0.01771 0.37453 C -0.01771 0.37731 -0.01784 0.38032 -0.01784 0.38287 C -0.0181 0.40625 -0.01784 0.38564 -0.0181 0.40463 C -0.01836 0.42245 -0.0181 0.41203 -0.01836 0.42199 L -0.01836 0.42245 " pathEditMode="relative" rAng="0" ptsTypes="AAAAAAAAAAA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" y="2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59259E-6 L -3.95833E-6 0.00023 C -0.03033 0.07685 -0.06132 0.15231 -0.0914 0.23148 C -0.09687 0.24722 -0.10247 0.26157 -0.10807 0.27708 C -0.11432 0.29375 -0.11992 0.3118 -0.12552 0.3287 C -0.19843 0.52801 -0.11198 0.27731 -0.16992 0.46412 C -0.17304 0.47546 -0.17942 0.49514 -0.18255 0.50949 C -0.18333 0.51319 -0.18411 0.5169 -0.18411 0.52083 C -0.18645 0.55254 -0.18411 0.52407 -0.18724 0.55046 C -0.18958 0.57453 -0.18724 0.56041 -0.19023 0.57384 L -0.19023 0.57453 " pathEditMode="relative" rAng="0" ptsTypes="AAAAAAAAAAA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8" y="2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3.75E-6 -0.00139 C -0.02943 -0.00648 -0.05925 -0.01157 -0.08842 -0.01782 C -0.09375 -0.01852 -0.09909 -0.01944 -0.10456 -0.02083 C -0.11068 -0.02153 -0.11615 -0.02361 -0.12136 -0.02454 C -0.19193 -0.03889 -0.10834 -0.02083 -0.16433 -0.03495 C -0.16745 -0.03495 -0.17357 -0.0368 -0.17657 -0.03796 C -0.17748 -0.03796 -0.17813 -0.03796 -0.17813 -0.03889 C -0.18034 -0.04097 -0.17813 -0.03889 -0.18125 -0.04097 C -0.1836 -0.04167 -0.18125 -0.04167 -0.18399 -0.04167 L -0.18399 -0.04097 " pathEditMode="relative" rAng="0" ptsTypes="AAAAAAAAAAA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6" y="-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3.125E-6 0.00972 C -0.0444 0.03912 -0.08933 0.06875 -0.13321 0.11782 C -0.14128 0.11782 -0.14935 0.12777 -0.15756 0.1375 C -0.16667 0.1375 -0.17487 0.15717 -0.18282 0.15717 C -0.2892 0.25555 -0.16328 0.1375 -0.24753 0.23588 C -0.25235 0.23588 -0.26146 0.24583 -0.26602 0.25555 C -0.26732 0.25555 -0.26836 0.25555 -0.26836 0.26551 C -0.27175 0.27523 -0.26836 0.25555 -0.27305 0.27523 C -0.27644 0.28518 -0.27305 0.28518 -0.27722 0.28518 L -0.27722 0.27523 " pathEditMode="relative" rAng="0" ptsTypes="AAAAAAAAAAA">
                                      <p:cBhvr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67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13071BD-CC56-44A9-A1B6-10587564A0CD}"/>
</file>

<file path=customXml/itemProps2.xml><?xml version="1.0" encoding="utf-8"?>
<ds:datastoreItem xmlns:ds="http://schemas.openxmlformats.org/officeDocument/2006/customXml" ds:itemID="{A42FB789-7BD2-4140-ADA8-EA3C228951E8}"/>
</file>

<file path=customXml/itemProps3.xml><?xml version="1.0" encoding="utf-8"?>
<ds:datastoreItem xmlns:ds="http://schemas.openxmlformats.org/officeDocument/2006/customXml" ds:itemID="{E6AE80E5-23C6-4F3B-8EAE-012EAB01C137}"/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</cp:revision>
  <dcterms:created xsi:type="dcterms:W3CDTF">2025-11-10T08:46:58Z</dcterms:created>
  <dcterms:modified xsi:type="dcterms:W3CDTF">2025-11-10T09:00:34Z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