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850A3-5D24-5007-E197-B36052D467CD}" v="4" dt="2025-11-10T09:02:33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ія Сомова" userId="2b3f2ec039135a31" providerId="LiveId" clId="{00DD6A0E-2B95-4E2A-9FD2-E479DD2D9C1C}"/>
    <pc:docChg chg="undo custSel modSld">
      <pc:chgData name="Анастасія Сомова" userId="2b3f2ec039135a31" providerId="LiveId" clId="{00DD6A0E-2B95-4E2A-9FD2-E479DD2D9C1C}" dt="2025-11-10T08:56:22.824" v="77" actId="1076"/>
      <pc:docMkLst>
        <pc:docMk/>
      </pc:docMkLst>
      <pc:sldChg chg="delSp modSp mod delAnim">
        <pc:chgData name="Анастасія Сомова" userId="2b3f2ec039135a31" providerId="LiveId" clId="{00DD6A0E-2B95-4E2A-9FD2-E479DD2D9C1C}" dt="2025-11-10T08:56:22.824" v="77" actId="1076"/>
        <pc:sldMkLst>
          <pc:docMk/>
          <pc:sldMk cId="157742713" sldId="264"/>
        </pc:sldMkLst>
        <pc:spChg chg="mod">
          <ac:chgData name="Анастасія Сомова" userId="2b3f2ec039135a31" providerId="LiveId" clId="{00DD6A0E-2B95-4E2A-9FD2-E479DD2D9C1C}" dt="2025-11-10T08:56:20.716" v="76" actId="1076"/>
          <ac:spMkLst>
            <pc:docMk/>
            <pc:sldMk cId="157742713" sldId="264"/>
            <ac:spMk id="2" creationId="{FDB916BA-7D61-4565-A2C4-E3A5E90FBB9B}"/>
          </ac:spMkLst>
        </pc:spChg>
        <pc:picChg chg="mod">
          <ac:chgData name="Анастасія Сомова" userId="2b3f2ec039135a31" providerId="LiveId" clId="{00DD6A0E-2B95-4E2A-9FD2-E479DD2D9C1C}" dt="2025-11-10T08:55:29.203" v="24" actId="1076"/>
          <ac:picMkLst>
            <pc:docMk/>
            <pc:sldMk cId="157742713" sldId="264"/>
            <ac:picMk id="5" creationId="{9DE7D696-6D1D-9698-4356-FF5845E30E0F}"/>
          </ac:picMkLst>
        </pc:picChg>
        <pc:picChg chg="mod">
          <ac:chgData name="Анастасія Сомова" userId="2b3f2ec039135a31" providerId="LiveId" clId="{00DD6A0E-2B95-4E2A-9FD2-E479DD2D9C1C}" dt="2025-11-10T08:55:31.223" v="34" actId="1076"/>
          <ac:picMkLst>
            <pc:docMk/>
            <pc:sldMk cId="157742713" sldId="264"/>
            <ac:picMk id="7" creationId="{00000000-0000-0000-0000-000000000000}"/>
          </ac:picMkLst>
        </pc:picChg>
        <pc:picChg chg="del mod">
          <ac:chgData name="Анастасія Сомова" userId="2b3f2ec039135a31" providerId="LiveId" clId="{00DD6A0E-2B95-4E2A-9FD2-E479DD2D9C1C}" dt="2025-11-10T08:54:58.585" v="3" actId="478"/>
          <ac:picMkLst>
            <pc:docMk/>
            <pc:sldMk cId="157742713" sldId="264"/>
            <ac:picMk id="11" creationId="{00000000-0000-0000-0000-000000000000}"/>
          </ac:picMkLst>
        </pc:picChg>
        <pc:picChg chg="del mod">
          <ac:chgData name="Анастасія Сомова" userId="2b3f2ec039135a31" providerId="LiveId" clId="{00DD6A0E-2B95-4E2A-9FD2-E479DD2D9C1C}" dt="2025-11-10T08:55:57.225" v="64" actId="478"/>
          <ac:picMkLst>
            <pc:docMk/>
            <pc:sldMk cId="157742713" sldId="264"/>
            <ac:picMk id="12" creationId="{00000000-0000-0000-0000-000000000000}"/>
          </ac:picMkLst>
        </pc:picChg>
        <pc:picChg chg="mod">
          <ac:chgData name="Анастасія Сомова" userId="2b3f2ec039135a31" providerId="LiveId" clId="{00DD6A0E-2B95-4E2A-9FD2-E479DD2D9C1C}" dt="2025-11-10T08:56:15.986" v="74" actId="1076"/>
          <ac:picMkLst>
            <pc:docMk/>
            <pc:sldMk cId="157742713" sldId="264"/>
            <ac:picMk id="27" creationId="{5E063763-50F2-D408-0BD4-9A9F59AFF9E5}"/>
          </ac:picMkLst>
        </pc:picChg>
        <pc:picChg chg="mod">
          <ac:chgData name="Анастасія Сомова" userId="2b3f2ec039135a31" providerId="LiveId" clId="{00DD6A0E-2B95-4E2A-9FD2-E479DD2D9C1C}" dt="2025-11-10T08:55:51.447" v="58" actId="1076"/>
          <ac:picMkLst>
            <pc:docMk/>
            <pc:sldMk cId="157742713" sldId="264"/>
            <ac:picMk id="28" creationId="{EFC143E1-88C9-EB0F-B27C-769BB093E338}"/>
          </ac:picMkLst>
        </pc:picChg>
        <pc:picChg chg="mod">
          <ac:chgData name="Анастасія Сомова" userId="2b3f2ec039135a31" providerId="LiveId" clId="{00DD6A0E-2B95-4E2A-9FD2-E479DD2D9C1C}" dt="2025-11-10T08:55:31.718" v="35" actId="1076"/>
          <ac:picMkLst>
            <pc:docMk/>
            <pc:sldMk cId="157742713" sldId="264"/>
            <ac:picMk id="30" creationId="{35C365D7-73DC-61E0-D7B7-79D002151BB4}"/>
          </ac:picMkLst>
        </pc:picChg>
        <pc:picChg chg="mod">
          <ac:chgData name="Анастасія Сомова" userId="2b3f2ec039135a31" providerId="LiveId" clId="{00DD6A0E-2B95-4E2A-9FD2-E479DD2D9C1C}" dt="2025-11-10T08:56:14.164" v="73" actId="1076"/>
          <ac:picMkLst>
            <pc:docMk/>
            <pc:sldMk cId="157742713" sldId="264"/>
            <ac:picMk id="31" creationId="{B26A8B16-39AE-9AB0-A84E-B20596BB9DA6}"/>
          </ac:picMkLst>
        </pc:picChg>
        <pc:picChg chg="mod">
          <ac:chgData name="Анастасія Сомова" userId="2b3f2ec039135a31" providerId="LiveId" clId="{00DD6A0E-2B95-4E2A-9FD2-E479DD2D9C1C}" dt="2025-11-10T08:56:12.438" v="72" actId="1076"/>
          <ac:picMkLst>
            <pc:docMk/>
            <pc:sldMk cId="157742713" sldId="264"/>
            <ac:picMk id="33" creationId="{8E49CD09-BCAB-C5EE-8707-5E2B06DE063B}"/>
          </ac:picMkLst>
        </pc:picChg>
        <pc:picChg chg="mod">
          <ac:chgData name="Анастасія Сомова" userId="2b3f2ec039135a31" providerId="LiveId" clId="{00DD6A0E-2B95-4E2A-9FD2-E479DD2D9C1C}" dt="2025-11-10T08:56:07.076" v="69" actId="1076"/>
          <ac:picMkLst>
            <pc:docMk/>
            <pc:sldMk cId="157742713" sldId="264"/>
            <ac:picMk id="34" creationId="{317637B3-7667-392A-A05D-27981150B631}"/>
          </ac:picMkLst>
        </pc:picChg>
        <pc:picChg chg="mod">
          <ac:chgData name="Анастасія Сомова" userId="2b3f2ec039135a31" providerId="LiveId" clId="{00DD6A0E-2B95-4E2A-9FD2-E479DD2D9C1C}" dt="2025-11-10T08:55:42.395" v="50" actId="1076"/>
          <ac:picMkLst>
            <pc:docMk/>
            <pc:sldMk cId="157742713" sldId="264"/>
            <ac:picMk id="35" creationId="{9E3D54A9-171D-2082-0DEB-C161485DE311}"/>
          </ac:picMkLst>
        </pc:picChg>
        <pc:picChg chg="mod">
          <ac:chgData name="Анастасія Сомова" userId="2b3f2ec039135a31" providerId="LiveId" clId="{00DD6A0E-2B95-4E2A-9FD2-E479DD2D9C1C}" dt="2025-11-10T08:56:10.378" v="71" actId="1076"/>
          <ac:picMkLst>
            <pc:docMk/>
            <pc:sldMk cId="157742713" sldId="264"/>
            <ac:picMk id="36" creationId="{17D61B8E-F217-8720-0EE6-94E07C1858A3}"/>
          </ac:picMkLst>
        </pc:picChg>
        <pc:picChg chg="mod">
          <ac:chgData name="Анастасія Сомова" userId="2b3f2ec039135a31" providerId="LiveId" clId="{00DD6A0E-2B95-4E2A-9FD2-E479DD2D9C1C}" dt="2025-11-10T08:56:03.737" v="67" actId="1076"/>
          <ac:picMkLst>
            <pc:docMk/>
            <pc:sldMk cId="157742713" sldId="264"/>
            <ac:picMk id="37" creationId="{FB94F770-2DBF-4DEE-9045-97FBB136B7D3}"/>
          </ac:picMkLst>
        </pc:picChg>
        <pc:picChg chg="mod">
          <ac:chgData name="Анастасія Сомова" userId="2b3f2ec039135a31" providerId="LiveId" clId="{00DD6A0E-2B95-4E2A-9FD2-E479DD2D9C1C}" dt="2025-11-10T08:56:22.824" v="77" actId="1076"/>
          <ac:picMkLst>
            <pc:docMk/>
            <pc:sldMk cId="157742713" sldId="264"/>
            <ac:picMk id="38" creationId="{5E68DC8F-F0DF-FE8B-8A98-F86342D3AAF6}"/>
          </ac:picMkLst>
        </pc:picChg>
        <pc:picChg chg="mod">
          <ac:chgData name="Анастасія Сомова" userId="2b3f2ec039135a31" providerId="LiveId" clId="{00DD6A0E-2B95-4E2A-9FD2-E479DD2D9C1C}" dt="2025-11-10T08:56:05.264" v="68" actId="1076"/>
          <ac:picMkLst>
            <pc:docMk/>
            <pc:sldMk cId="157742713" sldId="264"/>
            <ac:picMk id="39" creationId="{1801DE70-3881-8F06-BA87-7A7B8E4CFD6A}"/>
          </ac:picMkLst>
        </pc:picChg>
        <pc:picChg chg="mod">
          <ac:chgData name="Анастасія Сомова" userId="2b3f2ec039135a31" providerId="LiveId" clId="{00DD6A0E-2B95-4E2A-9FD2-E479DD2D9C1C}" dt="2025-11-10T08:56:01.864" v="66" actId="1076"/>
          <ac:picMkLst>
            <pc:docMk/>
            <pc:sldMk cId="157742713" sldId="264"/>
            <ac:picMk id="40" creationId="{36D68CF3-8228-4420-8432-E9C5298EEDD3}"/>
          </ac:picMkLst>
        </pc:picChg>
        <pc:picChg chg="mod">
          <ac:chgData name="Анастасія Сомова" userId="2b3f2ec039135a31" providerId="LiveId" clId="{00DD6A0E-2B95-4E2A-9FD2-E479DD2D9C1C}" dt="2025-11-10T08:56:18.357" v="75" actId="1076"/>
          <ac:picMkLst>
            <pc:docMk/>
            <pc:sldMk cId="157742713" sldId="264"/>
            <ac:picMk id="41" creationId="{2A48A9E1-5F58-4EC4-89F8-D368FDD71A98}"/>
          </ac:picMkLst>
        </pc:picChg>
        <pc:picChg chg="mod">
          <ac:chgData name="Анастасія Сомова" userId="2b3f2ec039135a31" providerId="LiveId" clId="{00DD6A0E-2B95-4E2A-9FD2-E479DD2D9C1C}" dt="2025-11-10T08:56:00.038" v="65" actId="1076"/>
          <ac:picMkLst>
            <pc:docMk/>
            <pc:sldMk cId="157742713" sldId="264"/>
            <ac:picMk id="42" creationId="{0BAD91AA-6C34-449A-8174-89537D579C55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8A5850A3-5D24-5007-E197-B36052D467CD}"/>
    <pc:docChg chg="modSld">
      <pc:chgData name="somovaasya3" userId="S::somovaasya3_gmail.com#ext#@slideedu.onmicrosoft.com::05b36399-d501-4a7b-87fd-615099445ab5" providerId="AD" clId="Web-{8A5850A3-5D24-5007-E197-B36052D467CD}" dt="2025-11-10T09:02:33.776" v="3" actId="14100"/>
      <pc:docMkLst>
        <pc:docMk/>
      </pc:docMkLst>
      <pc:sldChg chg="modSp">
        <pc:chgData name="somovaasya3" userId="S::somovaasya3_gmail.com#ext#@slideedu.onmicrosoft.com::05b36399-d501-4a7b-87fd-615099445ab5" providerId="AD" clId="Web-{8A5850A3-5D24-5007-E197-B36052D467CD}" dt="2025-11-10T09:02:33.776" v="3" actId="14100"/>
        <pc:sldMkLst>
          <pc:docMk/>
          <pc:sldMk cId="157742713" sldId="264"/>
        </pc:sldMkLst>
        <pc:picChg chg="mod">
          <ac:chgData name="somovaasya3" userId="S::somovaasya3_gmail.com#ext#@slideedu.onmicrosoft.com::05b36399-d501-4a7b-87fd-615099445ab5" providerId="AD" clId="Web-{8A5850A3-5D24-5007-E197-B36052D467CD}" dt="2025-11-10T09:02:33.776" v="3" actId="14100"/>
          <ac:picMkLst>
            <pc:docMk/>
            <pc:sldMk cId="157742713" sldId="264"/>
            <ac:picMk id="5" creationId="{9DE7D696-6D1D-9698-4356-FF5845E30E0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D2C07-B2AF-4CF1-99B1-F69D387F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2D50CD-D834-4435-A3B8-A1C02B115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CF080-A289-47E0-A95D-6CD02F1F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026B0-1B54-4D1A-8C9D-E20A5043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5FD1E-F3D8-438D-87CB-AC45963F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AD8F-D393-4FCE-BC13-1AC13522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6309D-DC19-4A51-A45F-DE549770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DCF56-D76B-4CB1-97B2-A1BAB064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731DC-717E-45F8-8F68-49FCEE27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D7CB9C-92B4-451F-AA1B-24306100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4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CA3AF6-8E15-4979-BF09-062B47A1D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1D29F-02AD-4267-BB56-06D65CF3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38B96-629D-480D-889D-1D0522BD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540A8-5DCC-4671-A840-9DF460B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D6D68-FE48-4FA1-A90F-C45205F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29BF-3936-47BD-BDBE-C7FEBC4D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0A50E-43E8-41CC-A93E-803DA4C66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A10A7-4A83-45B3-B670-BC2D5EA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4C272-EABF-4AA6-94BC-26DCEF99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D50AE-E3E0-47F3-B1F1-1F2F0E87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8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4835-B7FF-4153-BD20-4E2791B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4D5F6A-34F5-43BB-AE00-F835B086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30104-BE81-486E-847F-8FA5E8C6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13E5D-A05C-4671-B4D7-9E470332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05122-F0CC-4327-B451-B8ADF992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FC953-125A-4F8A-A317-C89FEDB3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BCDF-8844-46AF-96C2-CD102462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ACB96-329D-4B81-87B7-80E017E6A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DA3C7-8397-4B04-8F29-BCFE481A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69810-348A-4444-BDE3-96667B92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886F-668B-421A-988A-3C2D7C5C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FC25B-1F38-45B9-BA66-2A2B02DA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A7467C-EA10-40D8-97A4-02EC65EA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5C34E-E7BA-4EA2-897B-BC952731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A2C46F-36A1-4F39-A912-874BC938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D17B5-CC3C-42E6-9677-3E071B8C2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ED9D6-8111-4471-92A9-F419783B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4DA74D-1FEA-4C4B-BAC1-8E48297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E594EB-FC1C-44B9-A75A-D944D8C9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15CA0-2270-47C9-A38B-F5F6785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1F7E18-A428-4233-97AB-3E1D8D6E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5534A0-6032-4ABA-B71B-B4A20B0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A3269-DDE6-4304-9D12-872979D3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C404B4-FABD-45D7-80BB-1DBA570C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E63E95-F79D-489C-8BF5-90EB4F18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4FC922-46AB-4C64-A872-EB2D46FB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4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F188-5228-4ADF-BE76-A634CD3B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553EE-0DC7-46F2-9110-17FE5901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B3783-FEF4-470D-A21F-8FEF44CAE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EB949-E1D3-49A8-9049-8567279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838C0F-F5BF-404C-92C9-E8911652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50637-F722-47D2-8FA0-C8DE040E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C2393-7C57-4703-95C2-08265A47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5F8ADC-AAA4-48B3-A356-C097034DA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D6210-BF47-4D7E-81CE-4E5E5466F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1C36E6-0619-4B9C-A496-D7B76031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B1887-C2F1-43C6-B81D-9162AFE2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6E525-6188-4F8D-A978-96B710D2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6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8BF4B-F428-4381-BC05-CF9FF956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378498-A7ED-4416-92C3-70BA9BEEF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A49FB-182B-4425-A199-E518321B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9A91-EAFF-4446-B3CE-89541310E1D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A56EA6-F695-4B0A-8335-D1EBCB75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B62B1-8CFC-432F-B5F2-5F51632A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4" y="6422"/>
            <a:ext cx="12439115" cy="701074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856010" y="873599"/>
            <a:ext cx="6787810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387" r="11379" b="17665"/>
          <a:stretch/>
        </p:blipFill>
        <p:spPr>
          <a:xfrm>
            <a:off x="4765212" y="1907884"/>
            <a:ext cx="6711143" cy="3230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657" y="1792291"/>
            <a:ext cx="2746269" cy="3653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64" r="28894" b="13993"/>
          <a:stretch/>
        </p:blipFill>
        <p:spPr>
          <a:xfrm>
            <a:off x="5066035" y="1486044"/>
            <a:ext cx="5998047" cy="4115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296" y="1732220"/>
            <a:ext cx="3879492" cy="38794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019306" y="802313"/>
            <a:ext cx="3128486" cy="2421617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63763-50F2-D408-0BD4-9A9F59A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6277" b="6277"/>
          <a:stretch/>
        </p:blipFill>
        <p:spPr>
          <a:xfrm>
            <a:off x="4916227" y="836079"/>
            <a:ext cx="6386256" cy="58151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C143E1-88C9-EB0F-B27C-769BB093E3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0065" y="2690697"/>
            <a:ext cx="4148994" cy="41489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C365D7-73DC-61E0-D7B7-79D002151BB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864" t="822" r="-11864" b="-822"/>
          <a:stretch/>
        </p:blipFill>
        <p:spPr>
          <a:xfrm>
            <a:off x="4614418" y="1823008"/>
            <a:ext cx="7493381" cy="45753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6A8B16-39AE-9AB0-A84E-B20596BB9D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636" y="793992"/>
            <a:ext cx="4717901" cy="4717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49CD09-BCAB-C5EE-8707-5E2B06DE06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566" b="566"/>
          <a:stretch/>
        </p:blipFill>
        <p:spPr>
          <a:xfrm>
            <a:off x="4614417" y="1540912"/>
            <a:ext cx="6724363" cy="35597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595" y="747468"/>
            <a:ext cx="5274453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17517" t="4648" r="17282" b="8612"/>
          <a:stretch/>
        </p:blipFill>
        <p:spPr>
          <a:xfrm>
            <a:off x="7678108" y="724769"/>
            <a:ext cx="3125564" cy="53169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682" y="1184311"/>
            <a:ext cx="4489377" cy="448937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8DC8F-F0DF-FE8B-8A98-F86342D3AAF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11581" t="23065" r="11374" b="31369"/>
          <a:stretch/>
        </p:blipFill>
        <p:spPr>
          <a:xfrm>
            <a:off x="4998011" y="3055572"/>
            <a:ext cx="6818891" cy="1813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1741" y="789714"/>
            <a:ext cx="4821998" cy="48219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15111" b="15111"/>
          <a:stretch/>
        </p:blipFill>
        <p:spPr>
          <a:xfrm>
            <a:off x="5032115" y="2270402"/>
            <a:ext cx="6732677" cy="26233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5456980" y="1607382"/>
            <a:ext cx="5411521" cy="42990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32717" t="27826" r="32617" b="37618"/>
          <a:stretch/>
        </p:blipFill>
        <p:spPr>
          <a:xfrm>
            <a:off x="5944575" y="869637"/>
            <a:ext cx="4610680" cy="534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774" y="1375434"/>
            <a:ext cx="4757035" cy="47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F29439-44A4-4BDD-A5FE-A57B8722CB6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E40E0BB-9366-4134-8803-4655377AAE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1E4D92-6881-4EF6-B9F9-0E7CC5505C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Анастасія Сомова</cp:lastModifiedBy>
  <cp:revision>24</cp:revision>
  <dcterms:created xsi:type="dcterms:W3CDTF">2025-10-28T12:55:28Z</dcterms:created>
  <dcterms:modified xsi:type="dcterms:W3CDTF">2025-11-10T09:02:36Z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