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2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0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1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3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2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4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FE23-7A39-4CAC-BD1F-C01F548730CD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4CDA-5DA2-4EF9-92D2-626DB0CC5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1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" y="545123"/>
            <a:ext cx="8820890" cy="547490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0" y="4131622"/>
            <a:ext cx="2384840" cy="16533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3" y="1042230"/>
            <a:ext cx="1089920" cy="10899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03" y="4415540"/>
            <a:ext cx="1352584" cy="1352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18" y="1046196"/>
            <a:ext cx="1031498" cy="10510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8" y="2409141"/>
            <a:ext cx="1177889" cy="11778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11" flipH="1">
            <a:off x="2710352" y="4169177"/>
            <a:ext cx="1797357" cy="13289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16" y="4637151"/>
            <a:ext cx="1199896" cy="11998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62" y="3479233"/>
            <a:ext cx="1382581" cy="14510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 rot="450000">
            <a:off x="5351363" y="1188069"/>
            <a:ext cx="3584363" cy="1306840"/>
            <a:chOff x="5560310" y="970730"/>
            <a:chExt cx="3448475" cy="1306840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5799027" flipH="1" flipV="1">
              <a:off x="6631128" y="-100088"/>
              <a:ext cx="1306840" cy="3448475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427811">
              <a:off x="6763351" y="1479156"/>
              <a:ext cx="2087539" cy="478984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887643" y="1959354"/>
            <a:ext cx="4044721" cy="1464578"/>
            <a:chOff x="4860380" y="1968278"/>
            <a:chExt cx="4044721" cy="1464578"/>
          </a:xfrm>
        </p:grpSpPr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7871593" flipH="1" flipV="1">
              <a:off x="6150452" y="678206"/>
              <a:ext cx="1464578" cy="4044721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 rot="2530750">
              <a:off x="6351548" y="2879926"/>
              <a:ext cx="1905770" cy="478984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537393">
            <a:off x="5428955" y="1305508"/>
            <a:ext cx="1594835" cy="3889758"/>
            <a:chOff x="5836779" y="1001513"/>
            <a:chExt cx="1447794" cy="4510523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9116294" flipH="1" flipV="1">
              <a:off x="5836779" y="1001513"/>
              <a:ext cx="1447794" cy="4510523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rot="3904999">
              <a:off x="5648795" y="3360978"/>
              <a:ext cx="2097903" cy="371206"/>
            </a:xfrm>
            <a:prstGeom prst="righ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uk-UA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о-</a:t>
              </a:r>
              <a:r>
                <a:rPr lang="uk-UA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uk-UA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о-</a:t>
              </a:r>
              <a:r>
                <a:rPr lang="uk-UA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uk-UA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48292" y="1365252"/>
            <a:ext cx="1482388" cy="3963296"/>
            <a:chOff x="4456337" y="1334758"/>
            <a:chExt cx="1482388" cy="4482826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11495720" flipH="1" flipV="1">
              <a:off x="4456337" y="1334758"/>
              <a:ext cx="1482388" cy="448282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трелка влево 20"/>
            <p:cNvSpPr/>
            <p:nvPr/>
          </p:nvSpPr>
          <p:spPr>
            <a:xfrm rot="16846909">
              <a:off x="4199314" y="3644255"/>
              <a:ext cx="1902020" cy="423473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420597">
            <a:off x="3995384" y="824386"/>
            <a:ext cx="1275766" cy="4506942"/>
            <a:chOff x="3644340" y="904124"/>
            <a:chExt cx="1275766" cy="4506942"/>
          </a:xfrm>
        </p:grpSpPr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2107702">
              <a:off x="3644340" y="904124"/>
              <a:ext cx="1275766" cy="4506942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Стрелка влево 18"/>
            <p:cNvSpPr/>
            <p:nvPr/>
          </p:nvSpPr>
          <p:spPr>
            <a:xfrm rot="18317385">
              <a:off x="3048558" y="3312479"/>
              <a:ext cx="1850260" cy="47898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19833" y="2281393"/>
            <a:ext cx="5398756" cy="1305637"/>
            <a:chOff x="1040558" y="2259421"/>
            <a:chExt cx="5398756" cy="1305637"/>
          </a:xfrm>
        </p:grpSpPr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3098094">
              <a:off x="3192906" y="107073"/>
              <a:ext cx="1094060" cy="539875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трелка влево 17"/>
            <p:cNvSpPr/>
            <p:nvPr/>
          </p:nvSpPr>
          <p:spPr>
            <a:xfrm rot="19406789">
              <a:off x="1910004" y="3086074"/>
              <a:ext cx="2190657" cy="47898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и-</a:t>
              </a:r>
              <a:r>
                <a:rPr lang="ru-RU" sz="28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00926" y="1627675"/>
            <a:ext cx="4850129" cy="1075534"/>
            <a:chOff x="1040918" y="1602357"/>
            <a:chExt cx="4850129" cy="1075534"/>
          </a:xfrm>
        </p:grpSpPr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4239990">
              <a:off x="2928216" y="-284941"/>
              <a:ext cx="1075534" cy="4850129"/>
            </a:xfrm>
            <a:prstGeom prst="triangle">
              <a:avLst>
                <a:gd name="adj" fmla="val 53295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трелка влево 16"/>
            <p:cNvSpPr/>
            <p:nvPr/>
          </p:nvSpPr>
          <p:spPr>
            <a:xfrm rot="20538258">
              <a:off x="1861820" y="2134783"/>
              <a:ext cx="1833269" cy="47919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uk-UA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32893" y="910133"/>
            <a:ext cx="4780960" cy="1044724"/>
            <a:chOff x="1407989" y="910133"/>
            <a:chExt cx="4505864" cy="1044724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5400000">
              <a:off x="3138559" y="-820437"/>
              <a:ext cx="1044724" cy="4505864"/>
            </a:xfrm>
            <a:prstGeom prst="triangle">
              <a:avLst>
                <a:gd name="adj" fmla="val 53996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трелка влево 13"/>
            <p:cNvSpPr/>
            <p:nvPr/>
          </p:nvSpPr>
          <p:spPr>
            <a:xfrm>
              <a:off x="1944091" y="1220877"/>
              <a:ext cx="1720938" cy="478984"/>
            </a:xfrm>
            <a:prstGeom prst="leftArrow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8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DF6AB24B-F446-49EF-AEE3-979F92524D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882" y="472283"/>
            <a:ext cx="2372055" cy="22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6" y="5946400"/>
            <a:ext cx="831860" cy="75517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6" y="184596"/>
            <a:ext cx="5786522" cy="578652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44" y="3246019"/>
            <a:ext cx="2664046" cy="2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22EA926-C709-40DC-9256-5FDB42E35CB0}"/>
</file>

<file path=customXml/itemProps2.xml><?xml version="1.0" encoding="utf-8"?>
<ds:datastoreItem xmlns:ds="http://schemas.openxmlformats.org/officeDocument/2006/customXml" ds:itemID="{DA135A3A-7310-49D6-8BE1-3E73B16FE1E3}"/>
</file>

<file path=customXml/itemProps3.xml><?xml version="1.0" encoding="utf-8"?>
<ds:datastoreItem xmlns:ds="http://schemas.openxmlformats.org/officeDocument/2006/customXml" ds:itemID="{E9B79FD6-1863-4963-A5DD-08F1724F50F0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2025-11-09T15:38:55Z</dcterms:created>
  <dcterms:modified xsi:type="dcterms:W3CDTF">2025-11-09T15:48:23Z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