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9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0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4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8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3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6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9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5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0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3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5ECB2-733D-4554-B66E-2EC09E9B6659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5A6C-4B37-414A-BEAC-FB00207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2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2" y="545123"/>
            <a:ext cx="8820890" cy="5474908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7" y="3785807"/>
            <a:ext cx="2763162" cy="18421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3" y="1042230"/>
            <a:ext cx="1089920" cy="10899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34" y="4373789"/>
            <a:ext cx="1352584" cy="13525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18" y="1046196"/>
            <a:ext cx="1031498" cy="10510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8" y="2409141"/>
            <a:ext cx="1177889" cy="11778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11" flipH="1">
            <a:off x="3014219" y="4197094"/>
            <a:ext cx="1528054" cy="1528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34" y="4404595"/>
            <a:ext cx="1383383" cy="13833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99" y="3734577"/>
            <a:ext cx="1382581" cy="14510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 rot="450000">
            <a:off x="5351363" y="1188069"/>
            <a:ext cx="3584363" cy="1306840"/>
            <a:chOff x="5560310" y="970730"/>
            <a:chExt cx="3448475" cy="1306840"/>
          </a:xfrm>
        </p:grpSpPr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id="{5D65618D-5AC0-4CB0-BAD3-202295A613C1}"/>
                </a:ext>
              </a:extLst>
            </p:cNvPr>
            <p:cNvSpPr/>
            <p:nvPr/>
          </p:nvSpPr>
          <p:spPr>
            <a:xfrm rot="5799027" flipH="1" flipV="1">
              <a:off x="6631128" y="-100088"/>
              <a:ext cx="1306840" cy="3448475"/>
            </a:xfrm>
            <a:prstGeom prst="triangle">
              <a:avLst>
                <a:gd name="adj" fmla="val 47372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>
                <a:defRPr/>
              </a:pPr>
              <a:endPara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 rot="427811">
              <a:off x="6763351" y="1479156"/>
              <a:ext cx="2087539" cy="478984"/>
            </a:xfrm>
            <a:prstGeom prst="righ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у-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у-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418954" y="885968"/>
            <a:ext cx="1464578" cy="4044721"/>
            <a:chOff x="6253726" y="944375"/>
            <a:chExt cx="1464578" cy="4044721"/>
          </a:xfrm>
        </p:grpSpPr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5D65618D-5AC0-4CB0-BAD3-202295A613C1}"/>
                </a:ext>
              </a:extLst>
            </p:cNvPr>
            <p:cNvSpPr/>
            <p:nvPr/>
          </p:nvSpPr>
          <p:spPr>
            <a:xfrm rot="8296150" flipH="1" flipV="1">
              <a:off x="6253726" y="944375"/>
              <a:ext cx="1464578" cy="4044721"/>
            </a:xfrm>
            <a:prstGeom prst="triangle">
              <a:avLst>
                <a:gd name="adj" fmla="val 47372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>
                <a:defRPr/>
              </a:pPr>
              <a:endPara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 rot="2793841">
              <a:off x="6260067" y="2957106"/>
              <a:ext cx="1905770" cy="478984"/>
            </a:xfrm>
            <a:prstGeom prst="righ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а-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а-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 rot="537393">
            <a:off x="5539347" y="1393338"/>
            <a:ext cx="1594835" cy="3889758"/>
            <a:chOff x="5800421" y="1210707"/>
            <a:chExt cx="1447794" cy="4510523"/>
          </a:xfrm>
        </p:grpSpPr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144F335C-C8AB-4BB9-8CE4-7489E632C321}"/>
                </a:ext>
              </a:extLst>
            </p:cNvPr>
            <p:cNvSpPr/>
            <p:nvPr/>
          </p:nvSpPr>
          <p:spPr>
            <a:xfrm rot="9522605" flipH="1" flipV="1">
              <a:off x="5800421" y="1210707"/>
              <a:ext cx="1447794" cy="4510523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 rot="3904999">
              <a:off x="5603904" y="3595453"/>
              <a:ext cx="2097903" cy="371206"/>
            </a:xfrm>
            <a:prstGeom prst="righ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uk-UA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uk-UA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о-</a:t>
              </a:r>
              <a:r>
                <a:rPr lang="uk-UA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uk-UA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о-</a:t>
              </a:r>
              <a:r>
                <a:rPr lang="uk-UA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uk-UA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725090" y="1369636"/>
            <a:ext cx="1435949" cy="3963296"/>
            <a:chOff x="4661724" y="1339570"/>
            <a:chExt cx="1435949" cy="4482826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144F335C-C8AB-4BB9-8CE4-7489E632C321}"/>
                </a:ext>
              </a:extLst>
            </p:cNvPr>
            <p:cNvSpPr/>
            <p:nvPr/>
          </p:nvSpPr>
          <p:spPr>
            <a:xfrm rot="11472265" flipH="1" flipV="1">
              <a:off x="4661724" y="1339570"/>
              <a:ext cx="1435949" cy="4482826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Стрелка влево 20"/>
            <p:cNvSpPr/>
            <p:nvPr/>
          </p:nvSpPr>
          <p:spPr>
            <a:xfrm rot="17246603">
              <a:off x="4324629" y="3682995"/>
              <a:ext cx="1845668" cy="423473"/>
            </a:xfrm>
            <a:prstGeom prst="lef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420597">
            <a:off x="4171067" y="721751"/>
            <a:ext cx="1275766" cy="4476679"/>
            <a:chOff x="4105718" y="733447"/>
            <a:chExt cx="1275766" cy="4476679"/>
          </a:xfrm>
        </p:grpSpPr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BB73447B-4A05-45CB-9814-1869DD3D1563}"/>
                </a:ext>
              </a:extLst>
            </p:cNvPr>
            <p:cNvSpPr/>
            <p:nvPr/>
          </p:nvSpPr>
          <p:spPr>
            <a:xfrm rot="2250801">
              <a:off x="4105718" y="733447"/>
              <a:ext cx="1275766" cy="4476679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Стрелка влево 18"/>
            <p:cNvSpPr/>
            <p:nvPr/>
          </p:nvSpPr>
          <p:spPr>
            <a:xfrm rot="18500894">
              <a:off x="3327951" y="3128033"/>
              <a:ext cx="2200935" cy="478984"/>
            </a:xfrm>
            <a:prstGeom prst="lef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27463" y="2281375"/>
            <a:ext cx="5514305" cy="1204136"/>
            <a:chOff x="927463" y="2281375"/>
            <a:chExt cx="5514305" cy="1204136"/>
          </a:xfrm>
        </p:grpSpPr>
        <p:sp>
          <p:nvSpPr>
            <p:cNvPr id="4" name="Равнобедренный треугольник 3">
              <a:extLst>
                <a:ext uri="{FF2B5EF4-FFF2-40B4-BE49-F238E27FC236}">
                  <a16:creationId xmlns:a16="http://schemas.microsoft.com/office/drawing/2014/main" id="{BB73447B-4A05-45CB-9814-1869DD3D1563}"/>
                </a:ext>
              </a:extLst>
            </p:cNvPr>
            <p:cNvSpPr/>
            <p:nvPr/>
          </p:nvSpPr>
          <p:spPr>
            <a:xfrm rot="3408539">
              <a:off x="3137586" y="71252"/>
              <a:ext cx="1094060" cy="5514305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Стрелка влево 17"/>
            <p:cNvSpPr/>
            <p:nvPr/>
          </p:nvSpPr>
          <p:spPr>
            <a:xfrm rot="19760858">
              <a:off x="1909943" y="3006527"/>
              <a:ext cx="2190657" cy="478984"/>
            </a:xfrm>
            <a:prstGeom prst="lef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00926" y="1627675"/>
            <a:ext cx="4850129" cy="1075534"/>
            <a:chOff x="1040918" y="1602357"/>
            <a:chExt cx="4850129" cy="1075534"/>
          </a:xfrm>
        </p:grpSpPr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09B6F2D6-CD66-4C1D-8E21-1C9BCFD1ABA2}"/>
                </a:ext>
              </a:extLst>
            </p:cNvPr>
            <p:cNvSpPr/>
            <p:nvPr/>
          </p:nvSpPr>
          <p:spPr>
            <a:xfrm rot="4369336">
              <a:off x="2928216" y="-284941"/>
              <a:ext cx="1075534" cy="4850129"/>
            </a:xfrm>
            <a:prstGeom prst="triangle">
              <a:avLst>
                <a:gd name="adj" fmla="val 53295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трелка влево 16"/>
            <p:cNvSpPr/>
            <p:nvPr/>
          </p:nvSpPr>
          <p:spPr>
            <a:xfrm rot="20538258">
              <a:off x="1861820" y="2134783"/>
              <a:ext cx="1833269" cy="479194"/>
            </a:xfrm>
            <a:prstGeom prst="lef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uk-UA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132893" y="910133"/>
            <a:ext cx="4780960" cy="1044724"/>
            <a:chOff x="1407989" y="910133"/>
            <a:chExt cx="4505864" cy="1044724"/>
          </a:xfrm>
        </p:grpSpPr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09B6F2D6-CD66-4C1D-8E21-1C9BCFD1ABA2}"/>
                </a:ext>
              </a:extLst>
            </p:cNvPr>
            <p:cNvSpPr/>
            <p:nvPr/>
          </p:nvSpPr>
          <p:spPr>
            <a:xfrm rot="5400000">
              <a:off x="3138559" y="-820437"/>
              <a:ext cx="1044724" cy="4505864"/>
            </a:xfrm>
            <a:prstGeom prst="triangle">
              <a:avLst>
                <a:gd name="adj" fmla="val 53996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трелка влево 13"/>
            <p:cNvSpPr/>
            <p:nvPr/>
          </p:nvSpPr>
          <p:spPr>
            <a:xfrm>
              <a:off x="1944091" y="1220877"/>
              <a:ext cx="1720938" cy="478984"/>
            </a:xfrm>
            <a:prstGeom prst="lef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DF6AB24B-F446-49EF-AEE3-979F92524D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3882" y="472283"/>
            <a:ext cx="2372055" cy="22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6" y="5946400"/>
            <a:ext cx="831860" cy="7551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3" y="104824"/>
            <a:ext cx="5786522" cy="578652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44" y="3246019"/>
            <a:ext cx="2664046" cy="26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28F6A85-036A-45AD-B5C4-4A35C39F9CB9}"/>
</file>

<file path=customXml/itemProps2.xml><?xml version="1.0" encoding="utf-8"?>
<ds:datastoreItem xmlns:ds="http://schemas.openxmlformats.org/officeDocument/2006/customXml" ds:itemID="{72F546E2-5181-4E4C-A7AF-A09B2A8DFF94}"/>
</file>

<file path=customXml/itemProps3.xml><?xml version="1.0" encoding="utf-8"?>
<ds:datastoreItem xmlns:ds="http://schemas.openxmlformats.org/officeDocument/2006/customXml" ds:itemID="{0F4B1BD0-C7AC-4865-BA32-6A5B1F5A30C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2025-11-09T15:37:47Z</dcterms:created>
  <dcterms:modified xsi:type="dcterms:W3CDTF">2025-11-09T15:51:37Z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