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4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6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7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6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32" y="2822150"/>
            <a:ext cx="3167395" cy="316739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5637" y="1715513"/>
            <a:ext cx="3960000" cy="3960000"/>
            <a:chOff x="579169" y="-852700"/>
            <a:chExt cx="3960000" cy="3960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79169" y="-852700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60" y="2376589"/>
                <a:ext cx="3852000" cy="256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691734" y="2381813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 – ХА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95637" y="1715513"/>
            <a:ext cx="3966876" cy="3960000"/>
            <a:chOff x="3626516" y="2896436"/>
            <a:chExt cx="3966876" cy="39600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626516" y="2896436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828" b="13613"/>
              <a:stretch/>
            </p:blipFill>
            <p:spPr>
              <a:xfrm>
                <a:off x="1059499" y="2101014"/>
                <a:ext cx="2750149" cy="295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3759405" y="6097637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 – ВА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80086" y="1715513"/>
            <a:ext cx="4667371" cy="3960000"/>
            <a:chOff x="4112790" y="475991"/>
            <a:chExt cx="4667371" cy="39600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112790" y="475991"/>
              <a:ext cx="4667371" cy="3960000"/>
              <a:chOff x="7523997" y="1784839"/>
              <a:chExt cx="4667371" cy="396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7434" y="1854245"/>
                <a:ext cx="2700000" cy="1800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3997" y="2586949"/>
                <a:ext cx="2700000" cy="1800000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1368" y="3548889"/>
                <a:ext cx="2700000" cy="1800000"/>
              </a:xfrm>
              <a:prstGeom prst="rect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637603" y="3788825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 – ХИ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841344" y="1615592"/>
            <a:ext cx="3960000" cy="4085022"/>
            <a:chOff x="4485877" y="3037289"/>
            <a:chExt cx="3960000" cy="408502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485877" y="3037289"/>
              <a:ext cx="3960000" cy="4085022"/>
              <a:chOff x="7872045" y="1659817"/>
              <a:chExt cx="3960000" cy="408502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4592" y="1659817"/>
                <a:ext cx="1440000" cy="2160000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569" y="1693525"/>
                <a:ext cx="1440000" cy="2160000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5372" y="2934822"/>
                <a:ext cx="1440000" cy="2160000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4571465" y="6204235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 –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86194" y="1715513"/>
            <a:ext cx="3960000" cy="3960000"/>
            <a:chOff x="4566817" y="2935494"/>
            <a:chExt cx="3960000" cy="3960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66817" y="2935494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09" y="2152127"/>
                <a:ext cx="3204000" cy="32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4628833" y="6076602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БА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802977" y="1743435"/>
            <a:ext cx="4069889" cy="3970627"/>
            <a:chOff x="5452141" y="3183030"/>
            <a:chExt cx="4069889" cy="397062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452141" y="3183030"/>
              <a:ext cx="3979123" cy="3970627"/>
              <a:chOff x="7852922" y="1774212"/>
              <a:chExt cx="3979123" cy="3970627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7015" y="3494553"/>
                <a:ext cx="2016000" cy="2016000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2922" y="2811225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7600" y="1774212"/>
                <a:ext cx="2052000" cy="2052000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5688043" y="6485377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814356" y="1777921"/>
            <a:ext cx="4090732" cy="3971288"/>
            <a:chOff x="7515368" y="2204501"/>
            <a:chExt cx="4090732" cy="3971288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7515368" y="2204501"/>
              <a:ext cx="3960000" cy="3971288"/>
              <a:chOff x="7872045" y="1773551"/>
              <a:chExt cx="3960000" cy="3971288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876" y="1807051"/>
                <a:ext cx="1320000" cy="1980000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2063" y="2875602"/>
                <a:ext cx="1320000" cy="1980000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525" y="1773551"/>
                <a:ext cx="1320000" cy="1980000"/>
              </a:xfrm>
              <a:prstGeom prst="rect">
                <a:avLst/>
              </a:prstGeom>
            </p:spPr>
          </p:pic>
        </p:grpSp>
        <p:sp>
          <p:nvSpPr>
            <p:cNvPr id="76" name="TextBox 75"/>
            <p:cNvSpPr txBox="1"/>
            <p:nvPr/>
          </p:nvSpPr>
          <p:spPr>
            <a:xfrm>
              <a:off x="7739106" y="5373260"/>
              <a:ext cx="3866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 –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15724" y="1719888"/>
            <a:ext cx="3960000" cy="3960000"/>
            <a:chOff x="356846" y="2109641"/>
            <a:chExt cx="3960000" cy="396000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56846" y="2109641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16" b="14300"/>
              <a:stretch/>
            </p:blipFill>
            <p:spPr>
              <a:xfrm>
                <a:off x="987686" y="2094755"/>
                <a:ext cx="2826110" cy="30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457930" y="5373804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 – ЗА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825117" y="1758058"/>
            <a:ext cx="4016996" cy="3960000"/>
            <a:chOff x="7886070" y="2164420"/>
            <a:chExt cx="4016996" cy="3960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7886070" y="2164420"/>
              <a:ext cx="3960000" cy="3960000"/>
              <a:chOff x="7872045" y="1784839"/>
              <a:chExt cx="3960000" cy="3960000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5491" y="2009789"/>
                <a:ext cx="1080000" cy="16200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7043" y="1953733"/>
                <a:ext cx="1080000" cy="1620000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5440" y="3170331"/>
                <a:ext cx="1080000" cy="1620000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8069079" y="5309020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–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81123" y="1715513"/>
            <a:ext cx="3960000" cy="3963070"/>
            <a:chOff x="417534" y="2361555"/>
            <a:chExt cx="3960000" cy="396307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417534" y="2361555"/>
              <a:ext cx="3960000" cy="3963070"/>
              <a:chOff x="386860" y="1781769"/>
              <a:chExt cx="3960000" cy="3963070"/>
            </a:xfrm>
            <a:solidFill>
              <a:srgbClr val="FDF7E4"/>
            </a:solidFill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532" y="1781769"/>
                <a:ext cx="2279999" cy="34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476681" y="5582868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– МА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94325" y="1740614"/>
            <a:ext cx="3960000" cy="3960000"/>
            <a:chOff x="384766" y="1720869"/>
            <a:chExt cx="3960000" cy="39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84766" y="1720869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860" y="2182189"/>
                <a:ext cx="3240000" cy="32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432024" y="4952896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 – БА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836265" y="1767510"/>
            <a:ext cx="4078217" cy="3960000"/>
            <a:chOff x="7828708" y="1726140"/>
            <a:chExt cx="4078217" cy="3960000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828708" y="1726140"/>
              <a:ext cx="4004206" cy="3960000"/>
              <a:chOff x="7872045" y="1784839"/>
              <a:chExt cx="4004206" cy="3960000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68251" y="1863545"/>
                <a:ext cx="1908000" cy="1908000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323" y="1851766"/>
                <a:ext cx="1908000" cy="190800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7560" y="3217685"/>
                <a:ext cx="1908000" cy="1908000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8072938" y="4983688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 –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00334" y="1615592"/>
            <a:ext cx="3960000" cy="4072481"/>
            <a:chOff x="382189" y="1609355"/>
            <a:chExt cx="3960000" cy="4072481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82189" y="1609355"/>
              <a:ext cx="3960000" cy="4072481"/>
              <a:chOff x="386860" y="1672358"/>
              <a:chExt cx="3960000" cy="4072481"/>
            </a:xfrm>
            <a:solidFill>
              <a:srgbClr val="FDF7E4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6381" y="1672358"/>
                <a:ext cx="2400000" cy="360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441744" y="4994347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 – ЗА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7839659" y="1777873"/>
            <a:ext cx="3987050" cy="3960000"/>
            <a:chOff x="7822308" y="1741250"/>
            <a:chExt cx="3987050" cy="39600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7822308" y="1741250"/>
              <a:ext cx="3960000" cy="3960000"/>
              <a:chOff x="7872045" y="1784839"/>
              <a:chExt cx="3960000" cy="3960000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7878" y="1965739"/>
                <a:ext cx="1200000" cy="1800000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4368" y="1998563"/>
                <a:ext cx="1200000" cy="1800000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186" y="3262784"/>
                <a:ext cx="1200000" cy="18000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975371" y="4995484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 – </a:t>
              </a:r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" y="5688314"/>
            <a:ext cx="1181112" cy="1190412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97" y="3285508"/>
            <a:ext cx="3337696" cy="34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A19F25-036D-4661-8B64-9E7A20001184}"/>
</file>

<file path=customXml/itemProps2.xml><?xml version="1.0" encoding="utf-8"?>
<ds:datastoreItem xmlns:ds="http://schemas.openxmlformats.org/officeDocument/2006/customXml" ds:itemID="{E146F481-018A-4598-ACEA-91EADEF98186}"/>
</file>

<file path=customXml/itemProps3.xml><?xml version="1.0" encoding="utf-8"?>
<ds:datastoreItem xmlns:ds="http://schemas.openxmlformats.org/officeDocument/2006/customXml" ds:itemID="{54548FFF-4813-4C91-89EC-3E9CE66CDD7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2025-11-09T13:54:42Z</dcterms:created>
  <dcterms:modified xsi:type="dcterms:W3CDTF">2025-11-09T14:10:01Z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