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19113-43A2-4C46-9D9F-18DF517AA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ACBF2B6-F3C1-40BE-9CE0-F293950F4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8D2CB4D-0815-4D5D-9989-861DE0C40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8AEB-2BD1-4881-918A-3A98A9407CAA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E17966-F895-4B73-A39C-80DEDC0C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26CEA2-EBA6-4368-9CC7-88687E6E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3650-9870-43E5-A755-7134C796ED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440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F36DD-3287-45C5-A3A3-920143E62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9DB551E-BDF7-4CA7-AD62-496DF6F84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1F3B58F-B820-4059-8561-BC47BCFEC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8AEB-2BD1-4881-918A-3A98A9407CAA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3B4DB04-9F9F-4A8D-A137-BA95D79CC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FED296-2690-4E02-B2E2-277B2B90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3650-9870-43E5-A755-7134C796ED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78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4827635-6190-4685-88FF-FA24F937C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4F2C94B-7428-4468-B2DD-0ED308F89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A4C01D7-B145-4441-AD68-9F1BD1888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8AEB-2BD1-4881-918A-3A98A9407CAA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9933B8-DC1D-42C5-8766-CB9985262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A3A8E00-5CEB-4EB8-ACF0-750712BE4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3650-9870-43E5-A755-7134C796ED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454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B5AAD-4ED3-4C78-9300-DA0E6E141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8E067D-38AE-464E-A771-214090C15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6E1EF0-956E-439B-8803-A2DA6A30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8AEB-2BD1-4881-918A-3A98A9407CAA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BE1C552-DA4E-4644-9A8E-73EDAD0A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76EA93-8F65-465A-A7F7-E800383AB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3650-9870-43E5-A755-7134C796ED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333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2DC06-86CD-40F3-8393-14A245959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764DF62-D820-4C70-AF63-385A188DA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E882058-670E-4C27-8273-9767AFC83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8AEB-2BD1-4881-918A-3A98A9407CAA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3C7B4F-E640-4BC2-85CF-EE3D039BB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0A7232-E430-486A-AD99-9A3F92E4F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3650-9870-43E5-A755-7134C796ED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31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40794-6A58-4573-A5E0-9D6721E43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FFE611-F788-4743-85DF-A67DDD307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89B74F5-834A-4D14-B4C8-779107FCC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0746A2-F58D-4176-9FA0-A76CB5688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8AEB-2BD1-4881-918A-3A98A9407CAA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1DE3BEE-3630-4A64-8442-58966E268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67447DD-654D-4C60-99C9-3D39D5FA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3650-9870-43E5-A755-7134C796ED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221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F6153-51A4-446D-AEEB-A72C67C60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4165959-47F5-4037-A407-459C2EC20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07C887B-3932-4C49-A7A4-96053CF0A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8275CBD-7B37-4A64-ADC7-E9366DCDD3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C78F6AE-0646-4ECA-A60E-C48866FF4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D75F281-1976-43A6-A772-58DAE28E9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8AEB-2BD1-4881-918A-3A98A9407CAA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ECC7DE-86D2-4A34-8A78-6A74F3BCE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FE1FAAF-86DE-4023-B078-EEC931A2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3650-9870-43E5-A755-7134C796ED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211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CD6AD-1209-4287-AA06-F20ABC1E1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6AFB0B5-ADDA-44F0-AFA8-F4AA8E477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8AEB-2BD1-4881-918A-3A98A9407CAA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E82358-34F2-408D-9211-4ED4B6A6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395F876-548F-4661-847B-890B975C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3650-9870-43E5-A755-7134C796ED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600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B9B7BB0-C9AC-499D-B771-8CC147659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8AEB-2BD1-4881-918A-3A98A9407CAA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154B87E-1958-4098-A426-D1A9FBA8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2DB20D9-6EB3-4FE2-8C63-A831E3F41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3650-9870-43E5-A755-7134C796ED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161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E407-2A83-4010-AFD3-A6579F887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B1927F7-4AC6-40FB-B227-B4607B9AF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B3931A-A7D2-48D3-BFFB-EE8ECAA93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83ADEF3-C455-473B-A213-6AB82AEE3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8AEB-2BD1-4881-918A-3A98A9407CAA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6FF5466-5CB7-40BC-9C06-C0B7AE39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6416F96-1C95-4209-85A7-574411A9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3650-9870-43E5-A755-7134C796ED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260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E2991-E7E7-438C-9D63-CE3C9DE39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E103D-E163-4218-8B02-659BF9026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731D9AE-4869-43D7-AD36-65B96322B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552A283-D69D-4CB4-A9BA-0CA16DBA7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8AEB-2BD1-4881-918A-3A98A9407CAA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9D2110A-57B8-410D-938D-72B40CE2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5DDFFCE-DA3B-46E5-B9EB-6D8588F8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3650-9870-43E5-A755-7134C796ED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850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1DDB6BF-A09D-41A1-837E-49F5755B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640DB38-5B66-4C14-9983-95633DB7C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1AAF96-2FDE-473B-878A-D90DCB6D4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E8AEB-2BD1-4881-918A-3A98A9407CAA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0FDD4B-F4BA-4D9D-BFB1-06F918000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7C1E32-BEB8-4754-AE4F-09317B367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13650-9870-43E5-A755-7134C796ED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670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microsoft.com/office/2007/relationships/hdphoto" Target="../media/hdphoto3.wdp"/><Relationship Id="rId26" Type="http://schemas.openxmlformats.org/officeDocument/2006/relationships/image" Target="../media/image18.png"/><Relationship Id="rId3" Type="http://schemas.openxmlformats.org/officeDocument/2006/relationships/audio" Target="../media/audio2.wav"/><Relationship Id="rId21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microsoft.com/office/2007/relationships/hdphoto" Target="../media/hdphoto1.wdp"/><Relationship Id="rId17" Type="http://schemas.openxmlformats.org/officeDocument/2006/relationships/image" Target="../media/image12.png"/><Relationship Id="rId25" Type="http://schemas.microsoft.com/office/2007/relationships/hdphoto" Target="../media/hdphoto5.wdp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7.png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23" Type="http://schemas.microsoft.com/office/2007/relationships/hdphoto" Target="../media/hdphoto4.wdp"/><Relationship Id="rId28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microsoft.com/office/2007/relationships/hdphoto" Target="../media/hdphoto2.wdp"/><Relationship Id="rId22" Type="http://schemas.openxmlformats.org/officeDocument/2006/relationships/image" Target="../media/image16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4D4CF7-CD18-4131-A045-20AB87D1E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" y="-837"/>
            <a:ext cx="12192000" cy="6858837"/>
          </a:xfrm>
          <a:prstGeom prst="rect">
            <a:avLst/>
          </a:prstGeom>
        </p:spPr>
      </p:pic>
      <p:grpSp>
        <p:nvGrpSpPr>
          <p:cNvPr id="4" name="Группа 51">
            <a:extLst>
              <a:ext uri="{FF2B5EF4-FFF2-40B4-BE49-F238E27FC236}">
                <a16:creationId xmlns:a16="http://schemas.microsoft.com/office/drawing/2014/main" id="{D3F23FA5-AE38-42C4-AACD-5F8FDEE14DD7}"/>
              </a:ext>
            </a:extLst>
          </p:cNvPr>
          <p:cNvGrpSpPr/>
          <p:nvPr/>
        </p:nvGrpSpPr>
        <p:grpSpPr>
          <a:xfrm>
            <a:off x="552207" y="593447"/>
            <a:ext cx="1886703" cy="1922043"/>
            <a:chOff x="2844741" y="665300"/>
            <a:chExt cx="2066306" cy="2204093"/>
          </a:xfrm>
        </p:grpSpPr>
        <p:grpSp>
          <p:nvGrpSpPr>
            <p:cNvPr id="5" name="Группа 52">
              <a:extLst>
                <a:ext uri="{FF2B5EF4-FFF2-40B4-BE49-F238E27FC236}">
                  <a16:creationId xmlns:a16="http://schemas.microsoft.com/office/drawing/2014/main" id="{42C21956-22FF-467F-A495-92307D039D1A}"/>
                </a:ext>
              </a:extLst>
            </p:cNvPr>
            <p:cNvGrpSpPr/>
            <p:nvPr/>
          </p:nvGrpSpPr>
          <p:grpSpPr>
            <a:xfrm>
              <a:off x="2844741" y="665300"/>
              <a:ext cx="2066306" cy="2204093"/>
              <a:chOff x="748146" y="629393"/>
              <a:chExt cx="2066306" cy="2204093"/>
            </a:xfrm>
          </p:grpSpPr>
          <p:sp>
            <p:nvSpPr>
              <p:cNvPr id="7" name="Овал 6">
                <a:extLst>
                  <a:ext uri="{FF2B5EF4-FFF2-40B4-BE49-F238E27FC236}">
                    <a16:creationId xmlns:a16="http://schemas.microsoft.com/office/drawing/2014/main" id="{DB2CF9C0-7A4D-44B1-8983-EA2F1450888C}"/>
                  </a:ext>
                </a:extLst>
              </p:cNvPr>
              <p:cNvSpPr/>
              <p:nvPr/>
            </p:nvSpPr>
            <p:spPr>
              <a:xfrm>
                <a:off x="748146" y="629393"/>
                <a:ext cx="2066306" cy="2008306"/>
              </a:xfrm>
              <a:prstGeom prst="ellipse">
                <a:avLst/>
              </a:prstGeom>
              <a:solidFill>
                <a:schemeClr val="bg1">
                  <a:alpha val="97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8" name="Прямоугольник 55">
                <a:extLst>
                  <a:ext uri="{FF2B5EF4-FFF2-40B4-BE49-F238E27FC236}">
                    <a16:creationId xmlns:a16="http://schemas.microsoft.com/office/drawing/2014/main" id="{874390A4-2DAA-4960-8BB7-D541C5C0FC1E}"/>
                  </a:ext>
                </a:extLst>
              </p:cNvPr>
              <p:cNvSpPr/>
              <p:nvPr/>
            </p:nvSpPr>
            <p:spPr>
              <a:xfrm>
                <a:off x="1292072" y="1880544"/>
                <a:ext cx="1015088" cy="9529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СО</a:t>
                </a:r>
                <a:endParaRPr lang="ru-RU" sz="4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BFEFDF13-A87F-409B-B15A-42956D3D3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98854" y="715617"/>
              <a:ext cx="953868" cy="1338670"/>
            </a:xfrm>
            <a:prstGeom prst="rect">
              <a:avLst/>
            </a:prstGeom>
          </p:spPr>
        </p:pic>
      </p:grpSp>
      <p:grpSp>
        <p:nvGrpSpPr>
          <p:cNvPr id="9" name="Группа 56">
            <a:extLst>
              <a:ext uri="{FF2B5EF4-FFF2-40B4-BE49-F238E27FC236}">
                <a16:creationId xmlns:a16="http://schemas.microsoft.com/office/drawing/2014/main" id="{2ABAD289-6B92-4901-B7AC-10B043D0EB52}"/>
              </a:ext>
            </a:extLst>
          </p:cNvPr>
          <p:cNvGrpSpPr/>
          <p:nvPr/>
        </p:nvGrpSpPr>
        <p:grpSpPr>
          <a:xfrm>
            <a:off x="3014642" y="549828"/>
            <a:ext cx="1886702" cy="1910293"/>
            <a:chOff x="2844530" y="667607"/>
            <a:chExt cx="2066306" cy="2190619"/>
          </a:xfrm>
        </p:grpSpPr>
        <p:grpSp>
          <p:nvGrpSpPr>
            <p:cNvPr id="10" name="Группа 57">
              <a:extLst>
                <a:ext uri="{FF2B5EF4-FFF2-40B4-BE49-F238E27FC236}">
                  <a16:creationId xmlns:a16="http://schemas.microsoft.com/office/drawing/2014/main" id="{63AF223A-4133-41EF-9FBC-9E9B0F8C361A}"/>
                </a:ext>
              </a:extLst>
            </p:cNvPr>
            <p:cNvGrpSpPr/>
            <p:nvPr/>
          </p:nvGrpSpPr>
          <p:grpSpPr>
            <a:xfrm>
              <a:off x="2844530" y="667607"/>
              <a:ext cx="2066306" cy="2190619"/>
              <a:chOff x="748146" y="629393"/>
              <a:chExt cx="2066306" cy="2190619"/>
            </a:xfrm>
          </p:grpSpPr>
          <p:sp>
            <p:nvSpPr>
              <p:cNvPr id="12" name="Овал 11">
                <a:extLst>
                  <a:ext uri="{FF2B5EF4-FFF2-40B4-BE49-F238E27FC236}">
                    <a16:creationId xmlns:a16="http://schemas.microsoft.com/office/drawing/2014/main" id="{040FB1BD-7BFF-4AA5-9F95-4B72EDCFB0A9}"/>
                  </a:ext>
                </a:extLst>
              </p:cNvPr>
              <p:cNvSpPr/>
              <p:nvPr/>
            </p:nvSpPr>
            <p:spPr>
              <a:xfrm>
                <a:off x="748146" y="629393"/>
                <a:ext cx="2066306" cy="2008306"/>
              </a:xfrm>
              <a:prstGeom prst="ellipse">
                <a:avLst/>
              </a:prstGeom>
              <a:solidFill>
                <a:schemeClr val="bg1">
                  <a:alpha val="97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3" name="Прямоугольник 60">
                <a:extLst>
                  <a:ext uri="{FF2B5EF4-FFF2-40B4-BE49-F238E27FC236}">
                    <a16:creationId xmlns:a16="http://schemas.microsoft.com/office/drawing/2014/main" id="{21FB49EB-7B5F-461A-ACDF-870D0F8C65B8}"/>
                  </a:ext>
                </a:extLst>
              </p:cNvPr>
              <p:cNvSpPr/>
              <p:nvPr/>
            </p:nvSpPr>
            <p:spPr>
              <a:xfrm>
                <a:off x="1308799" y="1867070"/>
                <a:ext cx="977308" cy="9529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БА</a:t>
                </a:r>
                <a:endParaRPr lang="ru-RU" sz="4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2BAB8C4-CDDC-4F94-A94B-845BA5000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95362" y="748877"/>
              <a:ext cx="1339134" cy="1344768"/>
            </a:xfrm>
            <a:prstGeom prst="rect">
              <a:avLst/>
            </a:prstGeom>
          </p:spPr>
        </p:pic>
      </p:grpSp>
      <p:grpSp>
        <p:nvGrpSpPr>
          <p:cNvPr id="14" name="Группа 61">
            <a:extLst>
              <a:ext uri="{FF2B5EF4-FFF2-40B4-BE49-F238E27FC236}">
                <a16:creationId xmlns:a16="http://schemas.microsoft.com/office/drawing/2014/main" id="{9A248644-27D0-4E89-8512-3D33862E7B99}"/>
              </a:ext>
            </a:extLst>
          </p:cNvPr>
          <p:cNvGrpSpPr/>
          <p:nvPr/>
        </p:nvGrpSpPr>
        <p:grpSpPr>
          <a:xfrm>
            <a:off x="5356067" y="549828"/>
            <a:ext cx="1886702" cy="1890445"/>
            <a:chOff x="748146" y="629393"/>
            <a:chExt cx="2066306" cy="2167858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A3081D32-8230-4961-B78D-F2EE3BCC86F1}"/>
                </a:ext>
              </a:extLst>
            </p:cNvPr>
            <p:cNvSpPr/>
            <p:nvPr/>
          </p:nvSpPr>
          <p:spPr>
            <a:xfrm>
              <a:off x="748146" y="629393"/>
              <a:ext cx="2066306" cy="2008306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E50F375F-268C-4631-A6B4-E778C9204D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776" t="-10009" r="-13093" b="-14791"/>
            <a:stretch/>
          </p:blipFill>
          <p:spPr>
            <a:xfrm>
              <a:off x="1138735" y="695681"/>
              <a:ext cx="1563937" cy="1562171"/>
            </a:xfrm>
            <a:prstGeom prst="rect">
              <a:avLst/>
            </a:prstGeom>
          </p:spPr>
        </p:pic>
        <p:sp>
          <p:nvSpPr>
            <p:cNvPr id="17" name="Прямоугольник 64">
              <a:extLst>
                <a:ext uri="{FF2B5EF4-FFF2-40B4-BE49-F238E27FC236}">
                  <a16:creationId xmlns:a16="http://schemas.microsoft.com/office/drawing/2014/main" id="{2A6A7BCC-CEA2-4C4C-ADAA-E6DA4860759A}"/>
                </a:ext>
              </a:extLst>
            </p:cNvPr>
            <p:cNvSpPr/>
            <p:nvPr/>
          </p:nvSpPr>
          <p:spPr>
            <a:xfrm>
              <a:off x="1286044" y="1844309"/>
              <a:ext cx="990509" cy="95294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КА</a:t>
              </a:r>
              <a:endParaRPr lang="ru-RU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Группа 65">
            <a:extLst>
              <a:ext uri="{FF2B5EF4-FFF2-40B4-BE49-F238E27FC236}">
                <a16:creationId xmlns:a16="http://schemas.microsoft.com/office/drawing/2014/main" id="{42EBCCAA-034D-40AB-B178-305E03D552A5}"/>
              </a:ext>
            </a:extLst>
          </p:cNvPr>
          <p:cNvGrpSpPr/>
          <p:nvPr/>
        </p:nvGrpSpPr>
        <p:grpSpPr>
          <a:xfrm>
            <a:off x="563970" y="593447"/>
            <a:ext cx="1886703" cy="1922043"/>
            <a:chOff x="2844741" y="665300"/>
            <a:chExt cx="2066306" cy="2204093"/>
          </a:xfrm>
        </p:grpSpPr>
        <p:grpSp>
          <p:nvGrpSpPr>
            <p:cNvPr id="19" name="Группа 66">
              <a:extLst>
                <a:ext uri="{FF2B5EF4-FFF2-40B4-BE49-F238E27FC236}">
                  <a16:creationId xmlns:a16="http://schemas.microsoft.com/office/drawing/2014/main" id="{C019950B-A398-47FB-BE16-C81EB7FBD110}"/>
                </a:ext>
              </a:extLst>
            </p:cNvPr>
            <p:cNvGrpSpPr/>
            <p:nvPr/>
          </p:nvGrpSpPr>
          <p:grpSpPr>
            <a:xfrm>
              <a:off x="2844741" y="665300"/>
              <a:ext cx="2066306" cy="2204093"/>
              <a:chOff x="748146" y="629393"/>
              <a:chExt cx="2066306" cy="2204093"/>
            </a:xfrm>
          </p:grpSpPr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id="{62819810-85D8-44F5-8F6F-3CE9D3AAAAA3}"/>
                  </a:ext>
                </a:extLst>
              </p:cNvPr>
              <p:cNvSpPr/>
              <p:nvPr/>
            </p:nvSpPr>
            <p:spPr>
              <a:xfrm>
                <a:off x="748146" y="629393"/>
                <a:ext cx="2066306" cy="2008306"/>
              </a:xfrm>
              <a:prstGeom prst="ellipse">
                <a:avLst/>
              </a:prstGeom>
              <a:solidFill>
                <a:schemeClr val="bg1">
                  <a:alpha val="97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2" name="Прямоугольник 69">
                <a:extLst>
                  <a:ext uri="{FF2B5EF4-FFF2-40B4-BE49-F238E27FC236}">
                    <a16:creationId xmlns:a16="http://schemas.microsoft.com/office/drawing/2014/main" id="{2FB7CDC8-B0A2-4FCE-9855-B09203B6A184}"/>
                  </a:ext>
                </a:extLst>
              </p:cNvPr>
              <p:cNvSpPr/>
              <p:nvPr/>
            </p:nvSpPr>
            <p:spPr>
              <a:xfrm>
                <a:off x="1292072" y="1880544"/>
                <a:ext cx="1015088" cy="9529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СО</a:t>
                </a:r>
                <a:endParaRPr lang="ru-RU" sz="4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F78B56F4-C5DD-419E-BD8E-75CD612A7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85270" y="800374"/>
              <a:ext cx="1146670" cy="1409020"/>
            </a:xfrm>
            <a:prstGeom prst="rect">
              <a:avLst/>
            </a:prstGeom>
          </p:spPr>
        </p:pic>
      </p:grpSp>
      <p:grpSp>
        <p:nvGrpSpPr>
          <p:cNvPr id="23" name="Группа 70">
            <a:extLst>
              <a:ext uri="{FF2B5EF4-FFF2-40B4-BE49-F238E27FC236}">
                <a16:creationId xmlns:a16="http://schemas.microsoft.com/office/drawing/2014/main" id="{18CF850C-4A43-4A8C-B3CD-A7C8CC51CF14}"/>
              </a:ext>
            </a:extLst>
          </p:cNvPr>
          <p:cNvGrpSpPr/>
          <p:nvPr/>
        </p:nvGrpSpPr>
        <p:grpSpPr>
          <a:xfrm>
            <a:off x="3002997" y="544167"/>
            <a:ext cx="1886702" cy="1915954"/>
            <a:chOff x="2844530" y="661116"/>
            <a:chExt cx="2066306" cy="2197110"/>
          </a:xfrm>
        </p:grpSpPr>
        <p:grpSp>
          <p:nvGrpSpPr>
            <p:cNvPr id="24" name="Группа 71">
              <a:extLst>
                <a:ext uri="{FF2B5EF4-FFF2-40B4-BE49-F238E27FC236}">
                  <a16:creationId xmlns:a16="http://schemas.microsoft.com/office/drawing/2014/main" id="{491C169C-6B81-4B7C-A9FB-72207A17ACA7}"/>
                </a:ext>
              </a:extLst>
            </p:cNvPr>
            <p:cNvGrpSpPr/>
            <p:nvPr/>
          </p:nvGrpSpPr>
          <p:grpSpPr>
            <a:xfrm>
              <a:off x="2844530" y="667607"/>
              <a:ext cx="2066306" cy="2190619"/>
              <a:chOff x="748146" y="629393"/>
              <a:chExt cx="2066306" cy="2190619"/>
            </a:xfrm>
          </p:grpSpPr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97A093E0-C373-4DFE-88B6-CE69D55F2B4B}"/>
                  </a:ext>
                </a:extLst>
              </p:cNvPr>
              <p:cNvSpPr/>
              <p:nvPr/>
            </p:nvSpPr>
            <p:spPr>
              <a:xfrm>
                <a:off x="748146" y="629393"/>
                <a:ext cx="2066306" cy="2008306"/>
              </a:xfrm>
              <a:prstGeom prst="ellipse">
                <a:avLst/>
              </a:prstGeom>
              <a:solidFill>
                <a:schemeClr val="bg1">
                  <a:alpha val="97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7" name="Прямоугольник 74">
                <a:extLst>
                  <a:ext uri="{FF2B5EF4-FFF2-40B4-BE49-F238E27FC236}">
                    <a16:creationId xmlns:a16="http://schemas.microsoft.com/office/drawing/2014/main" id="{612CD639-1395-417A-9C05-29DFE78DD90F}"/>
                  </a:ext>
                </a:extLst>
              </p:cNvPr>
              <p:cNvSpPr/>
              <p:nvPr/>
            </p:nvSpPr>
            <p:spPr>
              <a:xfrm>
                <a:off x="1308799" y="1867070"/>
                <a:ext cx="977308" cy="9529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БА</a:t>
                </a:r>
                <a:endParaRPr lang="ru-RU" sz="4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01FAB11-DC5A-41C8-ADA8-65EB4D1F7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67587" y="661116"/>
              <a:ext cx="977308" cy="1527505"/>
            </a:xfrm>
            <a:prstGeom prst="rect">
              <a:avLst/>
            </a:prstGeom>
          </p:spPr>
        </p:pic>
      </p:grpSp>
      <p:grpSp>
        <p:nvGrpSpPr>
          <p:cNvPr id="28" name="Группа 75">
            <a:extLst>
              <a:ext uri="{FF2B5EF4-FFF2-40B4-BE49-F238E27FC236}">
                <a16:creationId xmlns:a16="http://schemas.microsoft.com/office/drawing/2014/main" id="{687D0E17-A941-4060-9C18-7CF841BB44AA}"/>
              </a:ext>
            </a:extLst>
          </p:cNvPr>
          <p:cNvGrpSpPr/>
          <p:nvPr/>
        </p:nvGrpSpPr>
        <p:grpSpPr>
          <a:xfrm>
            <a:off x="5334353" y="535433"/>
            <a:ext cx="1886702" cy="1968075"/>
            <a:chOff x="748146" y="540371"/>
            <a:chExt cx="2066306" cy="2256880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5B7070D8-F392-41AF-8EDD-291C62ADF85D}"/>
                </a:ext>
              </a:extLst>
            </p:cNvPr>
            <p:cNvSpPr/>
            <p:nvPr/>
          </p:nvSpPr>
          <p:spPr>
            <a:xfrm>
              <a:off x="748146" y="629393"/>
              <a:ext cx="2066306" cy="2008306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2F3C592C-D763-4D81-96E6-F1077F4A19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095" b="-3753"/>
            <a:stretch/>
          </p:blipFill>
          <p:spPr>
            <a:xfrm>
              <a:off x="1298675" y="540371"/>
              <a:ext cx="906620" cy="1716748"/>
            </a:xfrm>
            <a:prstGeom prst="rect">
              <a:avLst/>
            </a:prstGeom>
          </p:spPr>
        </p:pic>
        <p:sp>
          <p:nvSpPr>
            <p:cNvPr id="31" name="Прямоугольник 78">
              <a:extLst>
                <a:ext uri="{FF2B5EF4-FFF2-40B4-BE49-F238E27FC236}">
                  <a16:creationId xmlns:a16="http://schemas.microsoft.com/office/drawing/2014/main" id="{42E8B201-5692-40C2-B401-019D0764EA7F}"/>
                </a:ext>
              </a:extLst>
            </p:cNvPr>
            <p:cNvSpPr/>
            <p:nvPr/>
          </p:nvSpPr>
          <p:spPr>
            <a:xfrm>
              <a:off x="1286044" y="1844309"/>
              <a:ext cx="990509" cy="95294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КА</a:t>
              </a:r>
              <a:endParaRPr lang="ru-RU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2" name="Овал 31">
            <a:extLst>
              <a:ext uri="{FF2B5EF4-FFF2-40B4-BE49-F238E27FC236}">
                <a16:creationId xmlns:a16="http://schemas.microsoft.com/office/drawing/2014/main" id="{C1BEA045-049E-40EB-9078-7F81580A17BA}"/>
              </a:ext>
            </a:extLst>
          </p:cNvPr>
          <p:cNvSpPr/>
          <p:nvPr/>
        </p:nvSpPr>
        <p:spPr>
          <a:xfrm>
            <a:off x="632791" y="2311281"/>
            <a:ext cx="6355080" cy="46243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49AABE4-2976-4706-A1EA-94CC08A33C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5119" y="2547127"/>
            <a:ext cx="4160188" cy="4160188"/>
          </a:xfrm>
          <a:prstGeom prst="rect">
            <a:avLst/>
          </a:prstGeom>
        </p:spPr>
      </p:pic>
      <p:grpSp>
        <p:nvGrpSpPr>
          <p:cNvPr id="34" name="Группа 36">
            <a:extLst>
              <a:ext uri="{FF2B5EF4-FFF2-40B4-BE49-F238E27FC236}">
                <a16:creationId xmlns:a16="http://schemas.microsoft.com/office/drawing/2014/main" id="{5D342865-5C91-4422-B602-63269C8824DE}"/>
              </a:ext>
            </a:extLst>
          </p:cNvPr>
          <p:cNvGrpSpPr/>
          <p:nvPr/>
        </p:nvGrpSpPr>
        <p:grpSpPr>
          <a:xfrm>
            <a:off x="413832" y="217556"/>
            <a:ext cx="2093724" cy="2239770"/>
            <a:chOff x="529982" y="255835"/>
            <a:chExt cx="2293260" cy="2528781"/>
          </a:xfrm>
        </p:grpSpPr>
        <p:grpSp>
          <p:nvGrpSpPr>
            <p:cNvPr id="35" name="Группа 37">
              <a:extLst>
                <a:ext uri="{FF2B5EF4-FFF2-40B4-BE49-F238E27FC236}">
                  <a16:creationId xmlns:a16="http://schemas.microsoft.com/office/drawing/2014/main" id="{1BADAAFC-3876-499F-A22C-D472911A90A5}"/>
                </a:ext>
              </a:extLst>
            </p:cNvPr>
            <p:cNvGrpSpPr/>
            <p:nvPr/>
          </p:nvGrpSpPr>
          <p:grpSpPr>
            <a:xfrm>
              <a:off x="680731" y="631474"/>
              <a:ext cx="2066306" cy="2153142"/>
              <a:chOff x="748146" y="629393"/>
              <a:chExt cx="2066306" cy="2153142"/>
            </a:xfrm>
          </p:grpSpPr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id="{72A523A3-CF43-4352-B7F3-9995B7BFF304}"/>
                  </a:ext>
                </a:extLst>
              </p:cNvPr>
              <p:cNvSpPr/>
              <p:nvPr/>
            </p:nvSpPr>
            <p:spPr>
              <a:xfrm>
                <a:off x="748146" y="629393"/>
                <a:ext cx="2066306" cy="2008306"/>
              </a:xfrm>
              <a:prstGeom prst="ellipse">
                <a:avLst/>
              </a:prstGeom>
              <a:solidFill>
                <a:schemeClr val="bg1">
                  <a:alpha val="97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38" name="Прямоугольник 45">
                <a:extLst>
                  <a:ext uri="{FF2B5EF4-FFF2-40B4-BE49-F238E27FC236}">
                    <a16:creationId xmlns:a16="http://schemas.microsoft.com/office/drawing/2014/main" id="{4FBE6FDE-3AC8-4942-95D9-37F9500C331B}"/>
                  </a:ext>
                </a:extLst>
              </p:cNvPr>
              <p:cNvSpPr/>
              <p:nvPr/>
            </p:nvSpPr>
            <p:spPr>
              <a:xfrm>
                <a:off x="1221032" y="1844309"/>
                <a:ext cx="1120535" cy="93822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МЕ</a:t>
                </a:r>
                <a:endParaRPr lang="ru-RU" sz="4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702B656E-7CA7-4DBA-B1E8-F11C05B7D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982" y="255835"/>
              <a:ext cx="2293260" cy="2363891"/>
            </a:xfrm>
            <a:prstGeom prst="rect">
              <a:avLst/>
            </a:prstGeom>
          </p:spPr>
        </p:pic>
      </p:grpSp>
      <p:grpSp>
        <p:nvGrpSpPr>
          <p:cNvPr id="39" name="Группа 46">
            <a:extLst>
              <a:ext uri="{FF2B5EF4-FFF2-40B4-BE49-F238E27FC236}">
                <a16:creationId xmlns:a16="http://schemas.microsoft.com/office/drawing/2014/main" id="{3478BD44-46CC-469D-AB7F-2C8A2390BFEE}"/>
              </a:ext>
            </a:extLst>
          </p:cNvPr>
          <p:cNvGrpSpPr/>
          <p:nvPr/>
        </p:nvGrpSpPr>
        <p:grpSpPr>
          <a:xfrm>
            <a:off x="2982748" y="530496"/>
            <a:ext cx="1886702" cy="1883668"/>
            <a:chOff x="2912300" y="653738"/>
            <a:chExt cx="2066306" cy="2131066"/>
          </a:xfrm>
        </p:grpSpPr>
        <p:grpSp>
          <p:nvGrpSpPr>
            <p:cNvPr id="40" name="Группа 48">
              <a:extLst>
                <a:ext uri="{FF2B5EF4-FFF2-40B4-BE49-F238E27FC236}">
                  <a16:creationId xmlns:a16="http://schemas.microsoft.com/office/drawing/2014/main" id="{140B6EA0-C974-4E58-BAF0-DFEF75E0AEC3}"/>
                </a:ext>
              </a:extLst>
            </p:cNvPr>
            <p:cNvGrpSpPr/>
            <p:nvPr/>
          </p:nvGrpSpPr>
          <p:grpSpPr>
            <a:xfrm>
              <a:off x="2912300" y="665526"/>
              <a:ext cx="2066306" cy="2119278"/>
              <a:chOff x="748146" y="629393"/>
              <a:chExt cx="2066306" cy="2119278"/>
            </a:xfrm>
          </p:grpSpPr>
          <p:sp>
            <p:nvSpPr>
              <p:cNvPr id="42" name="Овал 41">
                <a:extLst>
                  <a:ext uri="{FF2B5EF4-FFF2-40B4-BE49-F238E27FC236}">
                    <a16:creationId xmlns:a16="http://schemas.microsoft.com/office/drawing/2014/main" id="{D9AA9631-5632-4258-A8EE-0CAC5FEFD945}"/>
                  </a:ext>
                </a:extLst>
              </p:cNvPr>
              <p:cNvSpPr/>
              <p:nvPr/>
            </p:nvSpPr>
            <p:spPr>
              <a:xfrm>
                <a:off x="748146" y="629393"/>
                <a:ext cx="2066306" cy="2008306"/>
              </a:xfrm>
              <a:prstGeom prst="ellipse">
                <a:avLst/>
              </a:prstGeom>
              <a:solidFill>
                <a:schemeClr val="bg1">
                  <a:alpha val="97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43" name="Прямоугольник 51">
                <a:extLst>
                  <a:ext uri="{FF2B5EF4-FFF2-40B4-BE49-F238E27FC236}">
                    <a16:creationId xmlns:a16="http://schemas.microsoft.com/office/drawing/2014/main" id="{1873E6E4-7A53-462C-905D-F480483E7F5D}"/>
                  </a:ext>
                </a:extLst>
              </p:cNvPr>
              <p:cNvSpPr/>
              <p:nvPr/>
            </p:nvSpPr>
            <p:spPr>
              <a:xfrm>
                <a:off x="1370501" y="1808532"/>
                <a:ext cx="1012351" cy="94013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ДУ</a:t>
                </a:r>
                <a:endParaRPr lang="ru-RU" sz="4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3FEE68B-1CC0-49F0-B009-C69434BAA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70333" y="653738"/>
              <a:ext cx="1494797" cy="1544129"/>
            </a:xfrm>
            <a:prstGeom prst="rect">
              <a:avLst/>
            </a:prstGeom>
          </p:spPr>
        </p:pic>
      </p:grpSp>
      <p:grpSp>
        <p:nvGrpSpPr>
          <p:cNvPr id="44" name="Группа 52">
            <a:extLst>
              <a:ext uri="{FF2B5EF4-FFF2-40B4-BE49-F238E27FC236}">
                <a16:creationId xmlns:a16="http://schemas.microsoft.com/office/drawing/2014/main" id="{4720D180-E2CB-44F0-8D9E-72A96B1398E1}"/>
              </a:ext>
            </a:extLst>
          </p:cNvPr>
          <p:cNvGrpSpPr/>
          <p:nvPr/>
        </p:nvGrpSpPr>
        <p:grpSpPr>
          <a:xfrm>
            <a:off x="5334437" y="331581"/>
            <a:ext cx="2020443" cy="2196123"/>
            <a:chOff x="2844530" y="322581"/>
            <a:chExt cx="2212779" cy="2550793"/>
          </a:xfrm>
        </p:grpSpPr>
        <p:grpSp>
          <p:nvGrpSpPr>
            <p:cNvPr id="45" name="Группа 53">
              <a:extLst>
                <a:ext uri="{FF2B5EF4-FFF2-40B4-BE49-F238E27FC236}">
                  <a16:creationId xmlns:a16="http://schemas.microsoft.com/office/drawing/2014/main" id="{1039B412-573D-4E8B-86E6-227629C4B7FE}"/>
                </a:ext>
              </a:extLst>
            </p:cNvPr>
            <p:cNvGrpSpPr/>
            <p:nvPr/>
          </p:nvGrpSpPr>
          <p:grpSpPr>
            <a:xfrm>
              <a:off x="2844530" y="667607"/>
              <a:ext cx="2066306" cy="2205767"/>
              <a:chOff x="748146" y="629393"/>
              <a:chExt cx="2066306" cy="2205767"/>
            </a:xfrm>
          </p:grpSpPr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id="{38B3EC01-2617-4B71-A318-F373EEC8F84C}"/>
                  </a:ext>
                </a:extLst>
              </p:cNvPr>
              <p:cNvSpPr/>
              <p:nvPr/>
            </p:nvSpPr>
            <p:spPr>
              <a:xfrm>
                <a:off x="748146" y="629393"/>
                <a:ext cx="2066306" cy="2008306"/>
              </a:xfrm>
              <a:prstGeom prst="ellipse">
                <a:avLst/>
              </a:prstGeom>
              <a:solidFill>
                <a:schemeClr val="bg1">
                  <a:alpha val="97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48" name="Прямоугольник 56">
                <a:extLst>
                  <a:ext uri="{FF2B5EF4-FFF2-40B4-BE49-F238E27FC236}">
                    <a16:creationId xmlns:a16="http://schemas.microsoft.com/office/drawing/2014/main" id="{DFDA8412-4770-4C5A-BC83-640010D1333D}"/>
                  </a:ext>
                </a:extLst>
              </p:cNvPr>
              <p:cNvSpPr/>
              <p:nvPr/>
            </p:nvSpPr>
            <p:spPr>
              <a:xfrm>
                <a:off x="1332219" y="1867071"/>
                <a:ext cx="930470" cy="96808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ЗА</a:t>
                </a:r>
                <a:endParaRPr lang="ru-RU" sz="4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46" name="Picture 10">
              <a:extLst>
                <a:ext uri="{FF2B5EF4-FFF2-40B4-BE49-F238E27FC236}">
                  <a16:creationId xmlns:a16="http://schemas.microsoft.com/office/drawing/2014/main" id="{C222CC16-A1A0-45F9-A3F6-C4ED6C4F88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879125" y="322581"/>
              <a:ext cx="2178184" cy="2310053"/>
            </a:xfrm>
            <a:prstGeom prst="rect">
              <a:avLst/>
            </a:prstGeom>
            <a:noFill/>
            <a:effectLst>
              <a:glow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58">
            <a:extLst>
              <a:ext uri="{FF2B5EF4-FFF2-40B4-BE49-F238E27FC236}">
                <a16:creationId xmlns:a16="http://schemas.microsoft.com/office/drawing/2014/main" id="{1F3A704F-4BEF-4BE9-BEBF-50CCC3F7A8EB}"/>
              </a:ext>
            </a:extLst>
          </p:cNvPr>
          <p:cNvGrpSpPr/>
          <p:nvPr/>
        </p:nvGrpSpPr>
        <p:grpSpPr>
          <a:xfrm>
            <a:off x="550535" y="540916"/>
            <a:ext cx="1886517" cy="1907062"/>
            <a:chOff x="680731" y="631474"/>
            <a:chExt cx="2066306" cy="2153142"/>
          </a:xfrm>
        </p:grpSpPr>
        <p:grpSp>
          <p:nvGrpSpPr>
            <p:cNvPr id="50" name="Группа 65">
              <a:extLst>
                <a:ext uri="{FF2B5EF4-FFF2-40B4-BE49-F238E27FC236}">
                  <a16:creationId xmlns:a16="http://schemas.microsoft.com/office/drawing/2014/main" id="{CEA474D8-7D78-42F0-9566-0B5E85C465EA}"/>
                </a:ext>
              </a:extLst>
            </p:cNvPr>
            <p:cNvGrpSpPr/>
            <p:nvPr/>
          </p:nvGrpSpPr>
          <p:grpSpPr>
            <a:xfrm>
              <a:off x="680731" y="631474"/>
              <a:ext cx="2066306" cy="2153142"/>
              <a:chOff x="748146" y="629393"/>
              <a:chExt cx="2066306" cy="2153142"/>
            </a:xfrm>
          </p:grpSpPr>
          <p:sp>
            <p:nvSpPr>
              <p:cNvPr id="52" name="Овал 51">
                <a:extLst>
                  <a:ext uri="{FF2B5EF4-FFF2-40B4-BE49-F238E27FC236}">
                    <a16:creationId xmlns:a16="http://schemas.microsoft.com/office/drawing/2014/main" id="{9D31AECA-7A49-42C1-B857-9F7D87FEB316}"/>
                  </a:ext>
                </a:extLst>
              </p:cNvPr>
              <p:cNvSpPr/>
              <p:nvPr/>
            </p:nvSpPr>
            <p:spPr>
              <a:xfrm>
                <a:off x="748146" y="629393"/>
                <a:ext cx="2066306" cy="2008306"/>
              </a:xfrm>
              <a:prstGeom prst="ellipse">
                <a:avLst/>
              </a:prstGeom>
              <a:solidFill>
                <a:schemeClr val="bg1">
                  <a:alpha val="97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53" name="Прямоугольник 68">
                <a:extLst>
                  <a:ext uri="{FF2B5EF4-FFF2-40B4-BE49-F238E27FC236}">
                    <a16:creationId xmlns:a16="http://schemas.microsoft.com/office/drawing/2014/main" id="{55F0F56C-52E0-45D2-9A8A-2219C25D8A8A}"/>
                  </a:ext>
                </a:extLst>
              </p:cNvPr>
              <p:cNvSpPr/>
              <p:nvPr/>
            </p:nvSpPr>
            <p:spPr>
              <a:xfrm>
                <a:off x="1221032" y="1844309"/>
                <a:ext cx="1120535" cy="93822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МЕ</a:t>
                </a:r>
                <a:endParaRPr lang="ru-RU" sz="4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5990F193-A6B7-4AE5-B3F5-EC87EFECC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65712" y="667607"/>
              <a:ext cx="801464" cy="1398297"/>
            </a:xfrm>
            <a:prstGeom prst="rect">
              <a:avLst/>
            </a:prstGeom>
          </p:spPr>
        </p:pic>
      </p:grpSp>
      <p:grpSp>
        <p:nvGrpSpPr>
          <p:cNvPr id="54" name="Группа 69">
            <a:extLst>
              <a:ext uri="{FF2B5EF4-FFF2-40B4-BE49-F238E27FC236}">
                <a16:creationId xmlns:a16="http://schemas.microsoft.com/office/drawing/2014/main" id="{35F6271A-4ADD-46E8-97F6-08D7034386EC}"/>
              </a:ext>
            </a:extLst>
          </p:cNvPr>
          <p:cNvGrpSpPr/>
          <p:nvPr/>
        </p:nvGrpSpPr>
        <p:grpSpPr>
          <a:xfrm>
            <a:off x="2978376" y="520952"/>
            <a:ext cx="1886702" cy="1873248"/>
            <a:chOff x="2912300" y="665526"/>
            <a:chExt cx="2066306" cy="2119278"/>
          </a:xfrm>
        </p:grpSpPr>
        <p:grpSp>
          <p:nvGrpSpPr>
            <p:cNvPr id="55" name="Группа 70">
              <a:extLst>
                <a:ext uri="{FF2B5EF4-FFF2-40B4-BE49-F238E27FC236}">
                  <a16:creationId xmlns:a16="http://schemas.microsoft.com/office/drawing/2014/main" id="{988D7E5C-D57C-42D7-AD3F-E04F19C7B8E7}"/>
                </a:ext>
              </a:extLst>
            </p:cNvPr>
            <p:cNvGrpSpPr/>
            <p:nvPr/>
          </p:nvGrpSpPr>
          <p:grpSpPr>
            <a:xfrm>
              <a:off x="2912300" y="665526"/>
              <a:ext cx="2066306" cy="2119278"/>
              <a:chOff x="748146" y="629393"/>
              <a:chExt cx="2066306" cy="2119278"/>
            </a:xfrm>
          </p:grpSpPr>
          <p:sp>
            <p:nvSpPr>
              <p:cNvPr id="57" name="Овал 56">
                <a:extLst>
                  <a:ext uri="{FF2B5EF4-FFF2-40B4-BE49-F238E27FC236}">
                    <a16:creationId xmlns:a16="http://schemas.microsoft.com/office/drawing/2014/main" id="{18E3B205-3265-40A3-8BDE-4740A75E3235}"/>
                  </a:ext>
                </a:extLst>
              </p:cNvPr>
              <p:cNvSpPr/>
              <p:nvPr/>
            </p:nvSpPr>
            <p:spPr>
              <a:xfrm>
                <a:off x="748146" y="629393"/>
                <a:ext cx="2066306" cy="2008306"/>
              </a:xfrm>
              <a:prstGeom prst="ellipse">
                <a:avLst/>
              </a:prstGeom>
              <a:solidFill>
                <a:schemeClr val="bg1">
                  <a:alpha val="97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58" name="Прямоугольник 73">
                <a:extLst>
                  <a:ext uri="{FF2B5EF4-FFF2-40B4-BE49-F238E27FC236}">
                    <a16:creationId xmlns:a16="http://schemas.microsoft.com/office/drawing/2014/main" id="{5DC3C249-9007-40F0-8780-B32F0A6B8642}"/>
                  </a:ext>
                </a:extLst>
              </p:cNvPr>
              <p:cNvSpPr/>
              <p:nvPr/>
            </p:nvSpPr>
            <p:spPr>
              <a:xfrm>
                <a:off x="1370501" y="1808532"/>
                <a:ext cx="1012351" cy="94013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ДУ</a:t>
                </a:r>
                <a:endParaRPr lang="ru-RU" sz="4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8B574351-6D25-4E2A-9215-0DBF23422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34735" y="709277"/>
              <a:ext cx="1152025" cy="1396582"/>
            </a:xfrm>
            <a:prstGeom prst="rect">
              <a:avLst/>
            </a:prstGeom>
          </p:spPr>
        </p:pic>
      </p:grpSp>
      <p:grpSp>
        <p:nvGrpSpPr>
          <p:cNvPr id="59" name="Группа 74">
            <a:extLst>
              <a:ext uri="{FF2B5EF4-FFF2-40B4-BE49-F238E27FC236}">
                <a16:creationId xmlns:a16="http://schemas.microsoft.com/office/drawing/2014/main" id="{85889F34-D445-4827-9AE0-BEF2F36F304C}"/>
              </a:ext>
            </a:extLst>
          </p:cNvPr>
          <p:cNvGrpSpPr/>
          <p:nvPr/>
        </p:nvGrpSpPr>
        <p:grpSpPr>
          <a:xfrm>
            <a:off x="5323265" y="594002"/>
            <a:ext cx="1886702" cy="1899070"/>
            <a:chOff x="2844530" y="667607"/>
            <a:chExt cx="2066306" cy="2205767"/>
          </a:xfrm>
        </p:grpSpPr>
        <p:grpSp>
          <p:nvGrpSpPr>
            <p:cNvPr id="60" name="Группа 75">
              <a:extLst>
                <a:ext uri="{FF2B5EF4-FFF2-40B4-BE49-F238E27FC236}">
                  <a16:creationId xmlns:a16="http://schemas.microsoft.com/office/drawing/2014/main" id="{D40C82A6-1F49-4999-9EAA-9E7CD23AE9C7}"/>
                </a:ext>
              </a:extLst>
            </p:cNvPr>
            <p:cNvGrpSpPr/>
            <p:nvPr/>
          </p:nvGrpSpPr>
          <p:grpSpPr>
            <a:xfrm>
              <a:off x="2844530" y="667607"/>
              <a:ext cx="2066306" cy="2205767"/>
              <a:chOff x="748146" y="629393"/>
              <a:chExt cx="2066306" cy="2205767"/>
            </a:xfrm>
          </p:grpSpPr>
          <p:sp>
            <p:nvSpPr>
              <p:cNvPr id="62" name="Овал 61">
                <a:extLst>
                  <a:ext uri="{FF2B5EF4-FFF2-40B4-BE49-F238E27FC236}">
                    <a16:creationId xmlns:a16="http://schemas.microsoft.com/office/drawing/2014/main" id="{61AB95C5-6DEE-4ABE-B31C-88A274000F0F}"/>
                  </a:ext>
                </a:extLst>
              </p:cNvPr>
              <p:cNvSpPr/>
              <p:nvPr/>
            </p:nvSpPr>
            <p:spPr>
              <a:xfrm>
                <a:off x="748146" y="629393"/>
                <a:ext cx="2066306" cy="2008306"/>
              </a:xfrm>
              <a:prstGeom prst="ellipse">
                <a:avLst/>
              </a:prstGeom>
              <a:solidFill>
                <a:schemeClr val="bg1">
                  <a:alpha val="97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63" name="Прямоугольник 78">
                <a:extLst>
                  <a:ext uri="{FF2B5EF4-FFF2-40B4-BE49-F238E27FC236}">
                    <a16:creationId xmlns:a16="http://schemas.microsoft.com/office/drawing/2014/main" id="{90F5B1F1-A9F9-421B-8399-B8D51DF31FDC}"/>
                  </a:ext>
                </a:extLst>
              </p:cNvPr>
              <p:cNvSpPr/>
              <p:nvPr/>
            </p:nvSpPr>
            <p:spPr>
              <a:xfrm>
                <a:off x="1332219" y="1867071"/>
                <a:ext cx="930470" cy="96808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ЗА</a:t>
                </a:r>
                <a:endParaRPr lang="ru-RU" sz="4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61" name="Picture 10">
              <a:extLst>
                <a:ext uri="{FF2B5EF4-FFF2-40B4-BE49-F238E27FC236}">
                  <a16:creationId xmlns:a16="http://schemas.microsoft.com/office/drawing/2014/main" id="{90DC86E3-039A-4EF3-8A4E-4462F990C2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75234" y="809195"/>
              <a:ext cx="839955" cy="1329718"/>
            </a:xfrm>
            <a:prstGeom prst="rect">
              <a:avLst/>
            </a:prstGeom>
            <a:noFill/>
            <a:effectLst>
              <a:glow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7A8AAFEA-4DBA-487C-949B-19C4977C64C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34" t="11242" r="15250" b="8051"/>
          <a:stretch/>
        </p:blipFill>
        <p:spPr>
          <a:xfrm>
            <a:off x="2310518" y="3026052"/>
            <a:ext cx="2843724" cy="3492376"/>
          </a:xfrm>
          <a:prstGeom prst="rect">
            <a:avLst/>
          </a:prstGeom>
        </p:spPr>
      </p:pic>
      <p:grpSp>
        <p:nvGrpSpPr>
          <p:cNvPr id="66" name="Группа 62">
            <a:extLst>
              <a:ext uri="{FF2B5EF4-FFF2-40B4-BE49-F238E27FC236}">
                <a16:creationId xmlns:a16="http://schemas.microsoft.com/office/drawing/2014/main" id="{212204F0-0FDA-4FC3-A284-21FC29DDDD60}"/>
              </a:ext>
            </a:extLst>
          </p:cNvPr>
          <p:cNvGrpSpPr/>
          <p:nvPr/>
        </p:nvGrpSpPr>
        <p:grpSpPr>
          <a:xfrm>
            <a:off x="5369592" y="620009"/>
            <a:ext cx="1886702" cy="1899070"/>
            <a:chOff x="748146" y="619502"/>
            <a:chExt cx="2066306" cy="2177749"/>
          </a:xfrm>
        </p:grpSpPr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EF949D1F-3A25-4DD4-8905-564C7DAF2C68}"/>
                </a:ext>
              </a:extLst>
            </p:cNvPr>
            <p:cNvSpPr/>
            <p:nvPr/>
          </p:nvSpPr>
          <p:spPr>
            <a:xfrm>
              <a:off x="748146" y="629393"/>
              <a:ext cx="2066306" cy="2008306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BA1E65AE-5E9B-4900-A8A5-988C198D9B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06" b="17779"/>
            <a:stretch/>
          </p:blipFill>
          <p:spPr>
            <a:xfrm>
              <a:off x="809225" y="619502"/>
              <a:ext cx="1968458" cy="1513164"/>
            </a:xfrm>
            <a:prstGeom prst="rect">
              <a:avLst/>
            </a:prstGeom>
          </p:spPr>
        </p:pic>
        <p:sp>
          <p:nvSpPr>
            <p:cNvPr id="69" name="Прямоугольник 79">
              <a:extLst>
                <a:ext uri="{FF2B5EF4-FFF2-40B4-BE49-F238E27FC236}">
                  <a16:creationId xmlns:a16="http://schemas.microsoft.com/office/drawing/2014/main" id="{FAFA5E78-F428-4D0B-B138-97B56A1AD321}"/>
                </a:ext>
              </a:extLst>
            </p:cNvPr>
            <p:cNvSpPr/>
            <p:nvPr/>
          </p:nvSpPr>
          <p:spPr>
            <a:xfrm>
              <a:off x="1263220" y="1844309"/>
              <a:ext cx="1036156" cy="95294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</a:t>
              </a:r>
              <a:endParaRPr lang="ru-RU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0" name="Группа 89">
            <a:extLst>
              <a:ext uri="{FF2B5EF4-FFF2-40B4-BE49-F238E27FC236}">
                <a16:creationId xmlns:a16="http://schemas.microsoft.com/office/drawing/2014/main" id="{95E582E3-0E85-4782-AA41-F20538E7E5C6}"/>
              </a:ext>
            </a:extLst>
          </p:cNvPr>
          <p:cNvGrpSpPr/>
          <p:nvPr/>
        </p:nvGrpSpPr>
        <p:grpSpPr>
          <a:xfrm>
            <a:off x="5344311" y="464299"/>
            <a:ext cx="1886702" cy="2045348"/>
            <a:chOff x="748146" y="451759"/>
            <a:chExt cx="2066306" cy="2345492"/>
          </a:xfrm>
        </p:grpSpPr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27B62B36-0D06-4AE2-B14C-EC9F1E686DE2}"/>
                </a:ext>
              </a:extLst>
            </p:cNvPr>
            <p:cNvSpPr/>
            <p:nvPr/>
          </p:nvSpPr>
          <p:spPr>
            <a:xfrm>
              <a:off x="748146" y="629393"/>
              <a:ext cx="2066306" cy="2008306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85FF1196-1565-4309-87D5-1C8B06003B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467" b="-6354"/>
            <a:stretch/>
          </p:blipFill>
          <p:spPr>
            <a:xfrm>
              <a:off x="1190630" y="451759"/>
              <a:ext cx="1252674" cy="1767422"/>
            </a:xfrm>
            <a:prstGeom prst="rect">
              <a:avLst/>
            </a:prstGeom>
          </p:spPr>
        </p:pic>
        <p:sp>
          <p:nvSpPr>
            <p:cNvPr id="73" name="Прямоугольник 92">
              <a:extLst>
                <a:ext uri="{FF2B5EF4-FFF2-40B4-BE49-F238E27FC236}">
                  <a16:creationId xmlns:a16="http://schemas.microsoft.com/office/drawing/2014/main" id="{44E28929-354F-41E9-A1EA-E742358F11ED}"/>
                </a:ext>
              </a:extLst>
            </p:cNvPr>
            <p:cNvSpPr/>
            <p:nvPr/>
          </p:nvSpPr>
          <p:spPr>
            <a:xfrm>
              <a:off x="1263220" y="1844309"/>
              <a:ext cx="1036156" cy="95294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</a:t>
              </a:r>
              <a:endParaRPr lang="ru-RU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4" name="Группа 33">
            <a:extLst>
              <a:ext uri="{FF2B5EF4-FFF2-40B4-BE49-F238E27FC236}">
                <a16:creationId xmlns:a16="http://schemas.microsoft.com/office/drawing/2014/main" id="{9E8F8452-0114-400C-85A4-7C836680A5CA}"/>
              </a:ext>
            </a:extLst>
          </p:cNvPr>
          <p:cNvGrpSpPr/>
          <p:nvPr/>
        </p:nvGrpSpPr>
        <p:grpSpPr>
          <a:xfrm>
            <a:off x="530030" y="585081"/>
            <a:ext cx="1886517" cy="1907062"/>
            <a:chOff x="680731" y="631474"/>
            <a:chExt cx="2066306" cy="2153142"/>
          </a:xfrm>
        </p:grpSpPr>
        <p:grpSp>
          <p:nvGrpSpPr>
            <p:cNvPr id="75" name="Группа 34">
              <a:extLst>
                <a:ext uri="{FF2B5EF4-FFF2-40B4-BE49-F238E27FC236}">
                  <a16:creationId xmlns:a16="http://schemas.microsoft.com/office/drawing/2014/main" id="{32EC20B8-38D8-482F-991D-50224ACF01CC}"/>
                </a:ext>
              </a:extLst>
            </p:cNvPr>
            <p:cNvGrpSpPr/>
            <p:nvPr/>
          </p:nvGrpSpPr>
          <p:grpSpPr>
            <a:xfrm>
              <a:off x="680731" y="631474"/>
              <a:ext cx="2066306" cy="2153142"/>
              <a:chOff x="748146" y="629393"/>
              <a:chExt cx="2066306" cy="2153142"/>
            </a:xfrm>
          </p:grpSpPr>
          <p:sp>
            <p:nvSpPr>
              <p:cNvPr id="77" name="Овал 76">
                <a:extLst>
                  <a:ext uri="{FF2B5EF4-FFF2-40B4-BE49-F238E27FC236}">
                    <a16:creationId xmlns:a16="http://schemas.microsoft.com/office/drawing/2014/main" id="{398C25FA-884D-4631-8A47-472061FB456F}"/>
                  </a:ext>
                </a:extLst>
              </p:cNvPr>
              <p:cNvSpPr/>
              <p:nvPr/>
            </p:nvSpPr>
            <p:spPr>
              <a:xfrm>
                <a:off x="748146" y="629393"/>
                <a:ext cx="2066306" cy="2008306"/>
              </a:xfrm>
              <a:prstGeom prst="ellipse">
                <a:avLst/>
              </a:prstGeom>
              <a:solidFill>
                <a:schemeClr val="bg1">
                  <a:alpha val="97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78" name="Прямоугольник 37">
                <a:extLst>
                  <a:ext uri="{FF2B5EF4-FFF2-40B4-BE49-F238E27FC236}">
                    <a16:creationId xmlns:a16="http://schemas.microsoft.com/office/drawing/2014/main" id="{57A78716-D7C0-4F5F-95DF-623BCFBA5C80}"/>
                  </a:ext>
                </a:extLst>
              </p:cNvPr>
              <p:cNvSpPr/>
              <p:nvPr/>
            </p:nvSpPr>
            <p:spPr>
              <a:xfrm>
                <a:off x="1285996" y="1844309"/>
                <a:ext cx="990608" cy="93822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800" b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КА</a:t>
                </a:r>
              </a:p>
            </p:txBody>
          </p:sp>
        </p:grp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6BF43E6B-2395-4E93-9B71-023975878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6479" y="667607"/>
              <a:ext cx="1549545" cy="1525935"/>
            </a:xfrm>
            <a:prstGeom prst="rect">
              <a:avLst/>
            </a:prstGeom>
          </p:spPr>
        </p:pic>
      </p:grpSp>
      <p:grpSp>
        <p:nvGrpSpPr>
          <p:cNvPr id="79" name="Группа 43">
            <a:extLst>
              <a:ext uri="{FF2B5EF4-FFF2-40B4-BE49-F238E27FC236}">
                <a16:creationId xmlns:a16="http://schemas.microsoft.com/office/drawing/2014/main" id="{BBCC698F-DECB-4B29-B82E-9E7FD345414D}"/>
              </a:ext>
            </a:extLst>
          </p:cNvPr>
          <p:cNvGrpSpPr/>
          <p:nvPr/>
        </p:nvGrpSpPr>
        <p:grpSpPr>
          <a:xfrm>
            <a:off x="525231" y="534904"/>
            <a:ext cx="1886517" cy="1907062"/>
            <a:chOff x="680731" y="631474"/>
            <a:chExt cx="2066306" cy="2153142"/>
          </a:xfrm>
        </p:grpSpPr>
        <p:grpSp>
          <p:nvGrpSpPr>
            <p:cNvPr id="80" name="Группа 44">
              <a:extLst>
                <a:ext uri="{FF2B5EF4-FFF2-40B4-BE49-F238E27FC236}">
                  <a16:creationId xmlns:a16="http://schemas.microsoft.com/office/drawing/2014/main" id="{48AF850B-CE60-43DB-8D7D-49483C87F51F}"/>
                </a:ext>
              </a:extLst>
            </p:cNvPr>
            <p:cNvGrpSpPr/>
            <p:nvPr/>
          </p:nvGrpSpPr>
          <p:grpSpPr>
            <a:xfrm>
              <a:off x="680731" y="631474"/>
              <a:ext cx="2066306" cy="2153142"/>
              <a:chOff x="748146" y="629393"/>
              <a:chExt cx="2066306" cy="2153142"/>
            </a:xfrm>
          </p:grpSpPr>
          <p:sp>
            <p:nvSpPr>
              <p:cNvPr id="82" name="Овал 81">
                <a:extLst>
                  <a:ext uri="{FF2B5EF4-FFF2-40B4-BE49-F238E27FC236}">
                    <a16:creationId xmlns:a16="http://schemas.microsoft.com/office/drawing/2014/main" id="{D4F751FE-7013-4643-8DA4-7D295DE3F11E}"/>
                  </a:ext>
                </a:extLst>
              </p:cNvPr>
              <p:cNvSpPr/>
              <p:nvPr/>
            </p:nvSpPr>
            <p:spPr>
              <a:xfrm>
                <a:off x="748146" y="629393"/>
                <a:ext cx="2066306" cy="2008306"/>
              </a:xfrm>
              <a:prstGeom prst="ellipse">
                <a:avLst/>
              </a:prstGeom>
              <a:solidFill>
                <a:schemeClr val="bg1">
                  <a:alpha val="97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83" name="Прямоугольник 48">
                <a:extLst>
                  <a:ext uri="{FF2B5EF4-FFF2-40B4-BE49-F238E27FC236}">
                    <a16:creationId xmlns:a16="http://schemas.microsoft.com/office/drawing/2014/main" id="{3430B120-F403-4037-B537-765FE20DA302}"/>
                  </a:ext>
                </a:extLst>
              </p:cNvPr>
              <p:cNvSpPr/>
              <p:nvPr/>
            </p:nvSpPr>
            <p:spPr>
              <a:xfrm>
                <a:off x="1285996" y="1844309"/>
                <a:ext cx="990608" cy="93822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800" b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КА</a:t>
                </a:r>
              </a:p>
            </p:txBody>
          </p:sp>
        </p:grpSp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B5ECECFE-F291-41CF-B565-4193B4666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12064" y="667607"/>
              <a:ext cx="908760" cy="1398297"/>
            </a:xfrm>
            <a:prstGeom prst="rect">
              <a:avLst/>
            </a:prstGeom>
          </p:spPr>
        </p:pic>
      </p:grpSp>
      <p:grpSp>
        <p:nvGrpSpPr>
          <p:cNvPr id="84" name="Группа 3">
            <a:extLst>
              <a:ext uri="{FF2B5EF4-FFF2-40B4-BE49-F238E27FC236}">
                <a16:creationId xmlns:a16="http://schemas.microsoft.com/office/drawing/2014/main" id="{DBCF4E0B-D2DB-4481-B91C-F00D60676116}"/>
              </a:ext>
            </a:extLst>
          </p:cNvPr>
          <p:cNvGrpSpPr/>
          <p:nvPr/>
        </p:nvGrpSpPr>
        <p:grpSpPr>
          <a:xfrm>
            <a:off x="2980185" y="472197"/>
            <a:ext cx="1886517" cy="1989002"/>
            <a:chOff x="3558024" y="2792714"/>
            <a:chExt cx="1886517" cy="1989002"/>
          </a:xfrm>
        </p:grpSpPr>
        <p:grpSp>
          <p:nvGrpSpPr>
            <p:cNvPr id="85" name="Группа 55">
              <a:extLst>
                <a:ext uri="{FF2B5EF4-FFF2-40B4-BE49-F238E27FC236}">
                  <a16:creationId xmlns:a16="http://schemas.microsoft.com/office/drawing/2014/main" id="{B6A42851-93CC-4EF8-B4A9-3E41EC4483E0}"/>
                </a:ext>
              </a:extLst>
            </p:cNvPr>
            <p:cNvGrpSpPr/>
            <p:nvPr/>
          </p:nvGrpSpPr>
          <p:grpSpPr>
            <a:xfrm>
              <a:off x="3558024" y="2874654"/>
              <a:ext cx="1886517" cy="1907062"/>
              <a:chOff x="748146" y="629393"/>
              <a:chExt cx="2066306" cy="2153142"/>
            </a:xfrm>
          </p:grpSpPr>
          <p:sp>
            <p:nvSpPr>
              <p:cNvPr id="87" name="Овал 86">
                <a:extLst>
                  <a:ext uri="{FF2B5EF4-FFF2-40B4-BE49-F238E27FC236}">
                    <a16:creationId xmlns:a16="http://schemas.microsoft.com/office/drawing/2014/main" id="{EB38DFD1-5D82-4B1F-8623-9E55E0B96157}"/>
                  </a:ext>
                </a:extLst>
              </p:cNvPr>
              <p:cNvSpPr/>
              <p:nvPr/>
            </p:nvSpPr>
            <p:spPr>
              <a:xfrm>
                <a:off x="748146" y="629393"/>
                <a:ext cx="2066306" cy="2008306"/>
              </a:xfrm>
              <a:prstGeom prst="ellipse">
                <a:avLst/>
              </a:prstGeom>
              <a:solidFill>
                <a:schemeClr val="bg1">
                  <a:alpha val="97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88" name="Прямоугольник 65">
                <a:extLst>
                  <a:ext uri="{FF2B5EF4-FFF2-40B4-BE49-F238E27FC236}">
                    <a16:creationId xmlns:a16="http://schemas.microsoft.com/office/drawing/2014/main" id="{5E97A535-05BA-4340-89DA-F49B076B54C2}"/>
                  </a:ext>
                </a:extLst>
              </p:cNvPr>
              <p:cNvSpPr/>
              <p:nvPr/>
            </p:nvSpPr>
            <p:spPr>
              <a:xfrm>
                <a:off x="1248247" y="1844309"/>
                <a:ext cx="1066106" cy="93822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ЛИ</a:t>
                </a:r>
                <a:endParaRPr lang="ru-RU" sz="4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BBCBE9C2-8B05-48BE-8345-BE60A986C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9997" y="2792714"/>
              <a:ext cx="1482368" cy="1482368"/>
            </a:xfrm>
            <a:prstGeom prst="rect">
              <a:avLst/>
            </a:prstGeom>
          </p:spPr>
        </p:pic>
      </p:grpSp>
      <p:grpSp>
        <p:nvGrpSpPr>
          <p:cNvPr id="89" name="Группа 67">
            <a:extLst>
              <a:ext uri="{FF2B5EF4-FFF2-40B4-BE49-F238E27FC236}">
                <a16:creationId xmlns:a16="http://schemas.microsoft.com/office/drawing/2014/main" id="{F31DF14D-B1A9-4172-B36E-1A95AC60647A}"/>
              </a:ext>
            </a:extLst>
          </p:cNvPr>
          <p:cNvGrpSpPr/>
          <p:nvPr/>
        </p:nvGrpSpPr>
        <p:grpSpPr>
          <a:xfrm>
            <a:off x="2941122" y="522090"/>
            <a:ext cx="1886517" cy="1907062"/>
            <a:chOff x="3558024" y="2874654"/>
            <a:chExt cx="1886517" cy="1907062"/>
          </a:xfrm>
        </p:grpSpPr>
        <p:grpSp>
          <p:nvGrpSpPr>
            <p:cNvPr id="90" name="Группа 68">
              <a:extLst>
                <a:ext uri="{FF2B5EF4-FFF2-40B4-BE49-F238E27FC236}">
                  <a16:creationId xmlns:a16="http://schemas.microsoft.com/office/drawing/2014/main" id="{9340E76D-110E-4A5D-A7EA-4A58FAAA0D02}"/>
                </a:ext>
              </a:extLst>
            </p:cNvPr>
            <p:cNvGrpSpPr/>
            <p:nvPr/>
          </p:nvGrpSpPr>
          <p:grpSpPr>
            <a:xfrm>
              <a:off x="3558024" y="2874654"/>
              <a:ext cx="1886517" cy="1907062"/>
              <a:chOff x="748146" y="629393"/>
              <a:chExt cx="2066306" cy="2153142"/>
            </a:xfrm>
          </p:grpSpPr>
          <p:sp>
            <p:nvSpPr>
              <p:cNvPr id="92" name="Овал 91">
                <a:extLst>
                  <a:ext uri="{FF2B5EF4-FFF2-40B4-BE49-F238E27FC236}">
                    <a16:creationId xmlns:a16="http://schemas.microsoft.com/office/drawing/2014/main" id="{C875CB98-6D37-421B-866F-CF6BF1CE6528}"/>
                  </a:ext>
                </a:extLst>
              </p:cNvPr>
              <p:cNvSpPr/>
              <p:nvPr/>
            </p:nvSpPr>
            <p:spPr>
              <a:xfrm>
                <a:off x="748146" y="629393"/>
                <a:ext cx="2066306" cy="2008306"/>
              </a:xfrm>
              <a:prstGeom prst="ellipse">
                <a:avLst/>
              </a:prstGeom>
              <a:solidFill>
                <a:schemeClr val="bg1">
                  <a:alpha val="97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93" name="Прямоугольник 71">
                <a:extLst>
                  <a:ext uri="{FF2B5EF4-FFF2-40B4-BE49-F238E27FC236}">
                    <a16:creationId xmlns:a16="http://schemas.microsoft.com/office/drawing/2014/main" id="{3337B372-E1B1-4AE8-AEB6-F3272FD12B28}"/>
                  </a:ext>
                </a:extLst>
              </p:cNvPr>
              <p:cNvSpPr/>
              <p:nvPr/>
            </p:nvSpPr>
            <p:spPr>
              <a:xfrm>
                <a:off x="1239468" y="1844309"/>
                <a:ext cx="1083663" cy="93822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ЛИ</a:t>
                </a:r>
                <a:endParaRPr lang="ru-RU" sz="4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52EC98D6-B37A-4784-BD1B-D55D56959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3488" y="3045379"/>
              <a:ext cx="666446" cy="1127992"/>
            </a:xfrm>
            <a:prstGeom prst="rect">
              <a:avLst/>
            </a:prstGeom>
          </p:spPr>
        </p:pic>
      </p:grpSp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CD983E14-8815-4573-B28E-01D1DB53A7E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248">
            <a:off x="1876420" y="2785020"/>
            <a:ext cx="3490693" cy="3490693"/>
          </a:xfrm>
          <a:prstGeom prst="rect">
            <a:avLst/>
          </a:prstGeom>
        </p:spPr>
      </p:pic>
      <p:grpSp>
        <p:nvGrpSpPr>
          <p:cNvPr id="96" name="Группа 62">
            <a:extLst>
              <a:ext uri="{FF2B5EF4-FFF2-40B4-BE49-F238E27FC236}">
                <a16:creationId xmlns:a16="http://schemas.microsoft.com/office/drawing/2014/main" id="{E2A196F2-DF82-4D0B-96FA-B794C182776C}"/>
              </a:ext>
            </a:extLst>
          </p:cNvPr>
          <p:cNvGrpSpPr/>
          <p:nvPr/>
        </p:nvGrpSpPr>
        <p:grpSpPr>
          <a:xfrm>
            <a:off x="5317396" y="498107"/>
            <a:ext cx="1886702" cy="1997869"/>
            <a:chOff x="748146" y="506206"/>
            <a:chExt cx="2066306" cy="2291045"/>
          </a:xfrm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36289DDE-8A98-4A29-8001-EA044F633D6D}"/>
                </a:ext>
              </a:extLst>
            </p:cNvPr>
            <p:cNvSpPr/>
            <p:nvPr/>
          </p:nvSpPr>
          <p:spPr>
            <a:xfrm>
              <a:off x="748146" y="629393"/>
              <a:ext cx="2066306" cy="2008306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84BD7EC6-FAAE-4110-BDE9-AFC817BD8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6" b="5018"/>
            <a:stretch/>
          </p:blipFill>
          <p:spPr>
            <a:xfrm>
              <a:off x="1028786" y="506206"/>
              <a:ext cx="1779194" cy="1664019"/>
            </a:xfrm>
            <a:prstGeom prst="rect">
              <a:avLst/>
            </a:prstGeom>
          </p:spPr>
        </p:pic>
        <p:sp>
          <p:nvSpPr>
            <p:cNvPr id="99" name="Прямоугольник 79">
              <a:extLst>
                <a:ext uri="{FF2B5EF4-FFF2-40B4-BE49-F238E27FC236}">
                  <a16:creationId xmlns:a16="http://schemas.microsoft.com/office/drawing/2014/main" id="{FEE82414-A418-4C4E-ADD3-969AB33AC5A6}"/>
                </a:ext>
              </a:extLst>
            </p:cNvPr>
            <p:cNvSpPr/>
            <p:nvPr/>
          </p:nvSpPr>
          <p:spPr>
            <a:xfrm>
              <a:off x="1270911" y="1844309"/>
              <a:ext cx="1020776" cy="95294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КО</a:t>
              </a:r>
              <a:endParaRPr lang="ru-RU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0" name="Группа 89">
            <a:extLst>
              <a:ext uri="{FF2B5EF4-FFF2-40B4-BE49-F238E27FC236}">
                <a16:creationId xmlns:a16="http://schemas.microsoft.com/office/drawing/2014/main" id="{681E002E-02C8-458E-9976-652FB6E17CA1}"/>
              </a:ext>
            </a:extLst>
          </p:cNvPr>
          <p:cNvGrpSpPr/>
          <p:nvPr/>
        </p:nvGrpSpPr>
        <p:grpSpPr>
          <a:xfrm>
            <a:off x="5330786" y="461476"/>
            <a:ext cx="1886702" cy="2009240"/>
            <a:chOff x="748146" y="493165"/>
            <a:chExt cx="2066306" cy="2304086"/>
          </a:xfrm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D389C09C-9A08-4CA6-8FCF-EE105BE7DEAB}"/>
                </a:ext>
              </a:extLst>
            </p:cNvPr>
            <p:cNvSpPr/>
            <p:nvPr/>
          </p:nvSpPr>
          <p:spPr>
            <a:xfrm>
              <a:off x="748146" y="629393"/>
              <a:ext cx="2066306" cy="2008306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463D0172-E584-41F5-96C1-26344B21C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249" b="-5591"/>
            <a:stretch/>
          </p:blipFill>
          <p:spPr>
            <a:xfrm>
              <a:off x="1368816" y="493165"/>
              <a:ext cx="889112" cy="1637560"/>
            </a:xfrm>
            <a:prstGeom prst="rect">
              <a:avLst/>
            </a:prstGeom>
          </p:spPr>
        </p:pic>
        <p:sp>
          <p:nvSpPr>
            <p:cNvPr id="103" name="Прямоугольник 92">
              <a:extLst>
                <a:ext uri="{FF2B5EF4-FFF2-40B4-BE49-F238E27FC236}">
                  <a16:creationId xmlns:a16="http://schemas.microsoft.com/office/drawing/2014/main" id="{AE61AD62-B5F8-4CAA-A5F1-A4BADC594324}"/>
                </a:ext>
              </a:extLst>
            </p:cNvPr>
            <p:cNvSpPr/>
            <p:nvPr/>
          </p:nvSpPr>
          <p:spPr>
            <a:xfrm>
              <a:off x="1270911" y="1844309"/>
              <a:ext cx="1020776" cy="95294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КО</a:t>
              </a:r>
              <a:endParaRPr lang="ru-RU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B9AB6614-3DB6-4277-8BB6-97451D9F9E68}"/>
              </a:ext>
            </a:extLst>
          </p:cNvPr>
          <p:cNvPicPr/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6378" y="2637785"/>
            <a:ext cx="3888513" cy="3998110"/>
          </a:xfrm>
          <a:prstGeom prst="rect">
            <a:avLst/>
          </a:prstGeom>
          <a:noFill/>
        </p:spPr>
      </p:pic>
      <p:grpSp>
        <p:nvGrpSpPr>
          <p:cNvPr id="105" name="Группа 33">
            <a:extLst>
              <a:ext uri="{FF2B5EF4-FFF2-40B4-BE49-F238E27FC236}">
                <a16:creationId xmlns:a16="http://schemas.microsoft.com/office/drawing/2014/main" id="{B2108FE4-079A-48E7-9046-2F3FB69E6AA7}"/>
              </a:ext>
            </a:extLst>
          </p:cNvPr>
          <p:cNvGrpSpPr/>
          <p:nvPr/>
        </p:nvGrpSpPr>
        <p:grpSpPr>
          <a:xfrm>
            <a:off x="540912" y="349317"/>
            <a:ext cx="1934219" cy="2121347"/>
            <a:chOff x="680731" y="389538"/>
            <a:chExt cx="2118555" cy="2395078"/>
          </a:xfrm>
        </p:grpSpPr>
        <p:grpSp>
          <p:nvGrpSpPr>
            <p:cNvPr id="106" name="Группа 34">
              <a:extLst>
                <a:ext uri="{FF2B5EF4-FFF2-40B4-BE49-F238E27FC236}">
                  <a16:creationId xmlns:a16="http://schemas.microsoft.com/office/drawing/2014/main" id="{A9A8CBF9-8352-4316-A0D9-A78DC6135D94}"/>
                </a:ext>
              </a:extLst>
            </p:cNvPr>
            <p:cNvGrpSpPr/>
            <p:nvPr/>
          </p:nvGrpSpPr>
          <p:grpSpPr>
            <a:xfrm>
              <a:off x="680731" y="631474"/>
              <a:ext cx="2066306" cy="2153142"/>
              <a:chOff x="748146" y="629393"/>
              <a:chExt cx="2066306" cy="2153142"/>
            </a:xfrm>
          </p:grpSpPr>
          <p:sp>
            <p:nvSpPr>
              <p:cNvPr id="108" name="Овал 107">
                <a:extLst>
                  <a:ext uri="{FF2B5EF4-FFF2-40B4-BE49-F238E27FC236}">
                    <a16:creationId xmlns:a16="http://schemas.microsoft.com/office/drawing/2014/main" id="{ADF74ECC-6A4F-45F2-B429-4B0F035FB350}"/>
                  </a:ext>
                </a:extLst>
              </p:cNvPr>
              <p:cNvSpPr/>
              <p:nvPr/>
            </p:nvSpPr>
            <p:spPr>
              <a:xfrm>
                <a:off x="748146" y="629393"/>
                <a:ext cx="2066306" cy="2008306"/>
              </a:xfrm>
              <a:prstGeom prst="ellipse">
                <a:avLst/>
              </a:prstGeom>
              <a:solidFill>
                <a:schemeClr val="bg1">
                  <a:alpha val="97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09" name="Прямоугольник 37">
                <a:extLst>
                  <a:ext uri="{FF2B5EF4-FFF2-40B4-BE49-F238E27FC236}">
                    <a16:creationId xmlns:a16="http://schemas.microsoft.com/office/drawing/2014/main" id="{6AB431AB-E3EC-4689-B69F-6AAFEF43D5D3}"/>
                  </a:ext>
                </a:extLst>
              </p:cNvPr>
              <p:cNvSpPr/>
              <p:nvPr/>
            </p:nvSpPr>
            <p:spPr>
              <a:xfrm>
                <a:off x="1156947" y="1844309"/>
                <a:ext cx="1248706" cy="93822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МО</a:t>
                </a:r>
                <a:endParaRPr lang="ru-RU" sz="4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C094BF6A-6060-42FC-A9B7-A08B008F5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2477" y="389538"/>
              <a:ext cx="2056809" cy="2120156"/>
            </a:xfrm>
            <a:prstGeom prst="rect">
              <a:avLst/>
            </a:prstGeom>
          </p:spPr>
        </p:pic>
      </p:grpSp>
      <p:grpSp>
        <p:nvGrpSpPr>
          <p:cNvPr id="110" name="Группа 43">
            <a:extLst>
              <a:ext uri="{FF2B5EF4-FFF2-40B4-BE49-F238E27FC236}">
                <a16:creationId xmlns:a16="http://schemas.microsoft.com/office/drawing/2014/main" id="{A77A1B88-B89D-487B-9074-F8E898EF57D7}"/>
              </a:ext>
            </a:extLst>
          </p:cNvPr>
          <p:cNvGrpSpPr/>
          <p:nvPr/>
        </p:nvGrpSpPr>
        <p:grpSpPr>
          <a:xfrm>
            <a:off x="518778" y="566907"/>
            <a:ext cx="1886517" cy="1907062"/>
            <a:chOff x="680731" y="631474"/>
            <a:chExt cx="2066306" cy="2153142"/>
          </a:xfrm>
        </p:grpSpPr>
        <p:grpSp>
          <p:nvGrpSpPr>
            <p:cNvPr id="111" name="Группа 44">
              <a:extLst>
                <a:ext uri="{FF2B5EF4-FFF2-40B4-BE49-F238E27FC236}">
                  <a16:creationId xmlns:a16="http://schemas.microsoft.com/office/drawing/2014/main" id="{9DD3E712-FD29-4164-AC17-321BA1E5FA46}"/>
                </a:ext>
              </a:extLst>
            </p:cNvPr>
            <p:cNvGrpSpPr/>
            <p:nvPr/>
          </p:nvGrpSpPr>
          <p:grpSpPr>
            <a:xfrm>
              <a:off x="680731" y="631474"/>
              <a:ext cx="2066306" cy="2153142"/>
              <a:chOff x="748146" y="629393"/>
              <a:chExt cx="2066306" cy="2153142"/>
            </a:xfrm>
          </p:grpSpPr>
          <p:sp>
            <p:nvSpPr>
              <p:cNvPr id="113" name="Овал 112">
                <a:extLst>
                  <a:ext uri="{FF2B5EF4-FFF2-40B4-BE49-F238E27FC236}">
                    <a16:creationId xmlns:a16="http://schemas.microsoft.com/office/drawing/2014/main" id="{7F157A1E-63F7-4821-9110-81B6BDD09E78}"/>
                  </a:ext>
                </a:extLst>
              </p:cNvPr>
              <p:cNvSpPr/>
              <p:nvPr/>
            </p:nvSpPr>
            <p:spPr>
              <a:xfrm>
                <a:off x="748146" y="629393"/>
                <a:ext cx="2066306" cy="2008306"/>
              </a:xfrm>
              <a:prstGeom prst="ellipse">
                <a:avLst/>
              </a:prstGeom>
              <a:solidFill>
                <a:schemeClr val="bg1">
                  <a:alpha val="97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14" name="Прямоугольник 48">
                <a:extLst>
                  <a:ext uri="{FF2B5EF4-FFF2-40B4-BE49-F238E27FC236}">
                    <a16:creationId xmlns:a16="http://schemas.microsoft.com/office/drawing/2014/main" id="{1ED24AFB-6A26-4F6E-9C70-B70F7130996D}"/>
                  </a:ext>
                </a:extLst>
              </p:cNvPr>
              <p:cNvSpPr/>
              <p:nvPr/>
            </p:nvSpPr>
            <p:spPr>
              <a:xfrm>
                <a:off x="1156947" y="1844309"/>
                <a:ext cx="1248706" cy="93822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МО</a:t>
                </a:r>
                <a:endParaRPr lang="ru-RU" sz="4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4D42C39C-EA58-4FD3-B152-EE11E3052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12064" y="667607"/>
              <a:ext cx="908760" cy="1398297"/>
            </a:xfrm>
            <a:prstGeom prst="rect">
              <a:avLst/>
            </a:prstGeom>
          </p:spPr>
        </p:pic>
      </p:grpSp>
      <p:grpSp>
        <p:nvGrpSpPr>
          <p:cNvPr id="115" name="Группа 3">
            <a:extLst>
              <a:ext uri="{FF2B5EF4-FFF2-40B4-BE49-F238E27FC236}">
                <a16:creationId xmlns:a16="http://schemas.microsoft.com/office/drawing/2014/main" id="{29924DE4-8A01-4F9A-A103-D709B05AD180}"/>
              </a:ext>
            </a:extLst>
          </p:cNvPr>
          <p:cNvGrpSpPr/>
          <p:nvPr/>
        </p:nvGrpSpPr>
        <p:grpSpPr>
          <a:xfrm>
            <a:off x="2969808" y="503748"/>
            <a:ext cx="1886517" cy="1907062"/>
            <a:chOff x="3558024" y="2874654"/>
            <a:chExt cx="1886517" cy="1907062"/>
          </a:xfrm>
        </p:grpSpPr>
        <p:grpSp>
          <p:nvGrpSpPr>
            <p:cNvPr id="116" name="Группа 55">
              <a:extLst>
                <a:ext uri="{FF2B5EF4-FFF2-40B4-BE49-F238E27FC236}">
                  <a16:creationId xmlns:a16="http://schemas.microsoft.com/office/drawing/2014/main" id="{1561DFA3-974E-4A8B-8B34-90C69728BA12}"/>
                </a:ext>
              </a:extLst>
            </p:cNvPr>
            <p:cNvGrpSpPr/>
            <p:nvPr/>
          </p:nvGrpSpPr>
          <p:grpSpPr>
            <a:xfrm>
              <a:off x="3558024" y="2874654"/>
              <a:ext cx="1886517" cy="1907062"/>
              <a:chOff x="748146" y="629393"/>
              <a:chExt cx="2066306" cy="2153142"/>
            </a:xfrm>
          </p:grpSpPr>
          <p:sp>
            <p:nvSpPr>
              <p:cNvPr id="118" name="Овал 117">
                <a:extLst>
                  <a:ext uri="{FF2B5EF4-FFF2-40B4-BE49-F238E27FC236}">
                    <a16:creationId xmlns:a16="http://schemas.microsoft.com/office/drawing/2014/main" id="{9B89A857-B263-487E-BDA5-A04BC1E24D95}"/>
                  </a:ext>
                </a:extLst>
              </p:cNvPr>
              <p:cNvSpPr/>
              <p:nvPr/>
            </p:nvSpPr>
            <p:spPr>
              <a:xfrm>
                <a:off x="748146" y="629393"/>
                <a:ext cx="2066306" cy="2008306"/>
              </a:xfrm>
              <a:prstGeom prst="ellipse">
                <a:avLst/>
              </a:prstGeom>
              <a:solidFill>
                <a:schemeClr val="bg1">
                  <a:alpha val="97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19" name="Прямоугольник 65">
                <a:extLst>
                  <a:ext uri="{FF2B5EF4-FFF2-40B4-BE49-F238E27FC236}">
                    <a16:creationId xmlns:a16="http://schemas.microsoft.com/office/drawing/2014/main" id="{52886590-ABE7-4614-AA4F-ABEA19164052}"/>
                  </a:ext>
                </a:extLst>
              </p:cNvPr>
              <p:cNvSpPr/>
              <p:nvPr/>
            </p:nvSpPr>
            <p:spPr>
              <a:xfrm>
                <a:off x="1239468" y="1844309"/>
                <a:ext cx="1083663" cy="93822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ЛО</a:t>
                </a:r>
                <a:endParaRPr lang="ru-RU" sz="4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117" name="Рисунок 116">
              <a:extLst>
                <a:ext uri="{FF2B5EF4-FFF2-40B4-BE49-F238E27FC236}">
                  <a16:creationId xmlns:a16="http://schemas.microsoft.com/office/drawing/2014/main" id="{A751EF81-7433-45F1-B832-07A126D7F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13297" y="3002580"/>
              <a:ext cx="1355864" cy="1347173"/>
            </a:xfrm>
            <a:prstGeom prst="rect">
              <a:avLst/>
            </a:prstGeom>
          </p:spPr>
        </p:pic>
      </p:grpSp>
      <p:grpSp>
        <p:nvGrpSpPr>
          <p:cNvPr id="120" name="Группа 67">
            <a:extLst>
              <a:ext uri="{FF2B5EF4-FFF2-40B4-BE49-F238E27FC236}">
                <a16:creationId xmlns:a16="http://schemas.microsoft.com/office/drawing/2014/main" id="{A4231C65-DC9E-42CD-BFA9-1800D84C9F59}"/>
              </a:ext>
            </a:extLst>
          </p:cNvPr>
          <p:cNvGrpSpPr/>
          <p:nvPr/>
        </p:nvGrpSpPr>
        <p:grpSpPr>
          <a:xfrm>
            <a:off x="2983863" y="497483"/>
            <a:ext cx="1886517" cy="1930117"/>
            <a:chOff x="3558024" y="2851599"/>
            <a:chExt cx="1886517" cy="1930117"/>
          </a:xfrm>
        </p:grpSpPr>
        <p:grpSp>
          <p:nvGrpSpPr>
            <p:cNvPr id="121" name="Группа 68">
              <a:extLst>
                <a:ext uri="{FF2B5EF4-FFF2-40B4-BE49-F238E27FC236}">
                  <a16:creationId xmlns:a16="http://schemas.microsoft.com/office/drawing/2014/main" id="{9DC2847D-DD5E-46EA-802C-D431A3C5596B}"/>
                </a:ext>
              </a:extLst>
            </p:cNvPr>
            <p:cNvGrpSpPr/>
            <p:nvPr/>
          </p:nvGrpSpPr>
          <p:grpSpPr>
            <a:xfrm>
              <a:off x="3558024" y="2874654"/>
              <a:ext cx="1886517" cy="1907062"/>
              <a:chOff x="748146" y="629393"/>
              <a:chExt cx="2066306" cy="2153142"/>
            </a:xfrm>
          </p:grpSpPr>
          <p:sp>
            <p:nvSpPr>
              <p:cNvPr id="123" name="Овал 122">
                <a:extLst>
                  <a:ext uri="{FF2B5EF4-FFF2-40B4-BE49-F238E27FC236}">
                    <a16:creationId xmlns:a16="http://schemas.microsoft.com/office/drawing/2014/main" id="{4F0933A9-AD8A-4FCD-BBF1-9BF1117AE9E4}"/>
                  </a:ext>
                </a:extLst>
              </p:cNvPr>
              <p:cNvSpPr/>
              <p:nvPr/>
            </p:nvSpPr>
            <p:spPr>
              <a:xfrm>
                <a:off x="748146" y="629393"/>
                <a:ext cx="2066306" cy="2008306"/>
              </a:xfrm>
              <a:prstGeom prst="ellipse">
                <a:avLst/>
              </a:prstGeom>
              <a:solidFill>
                <a:schemeClr val="bg1">
                  <a:alpha val="97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24" name="Прямоугольник 71">
                <a:extLst>
                  <a:ext uri="{FF2B5EF4-FFF2-40B4-BE49-F238E27FC236}">
                    <a16:creationId xmlns:a16="http://schemas.microsoft.com/office/drawing/2014/main" id="{9645BAED-CF65-473F-B95C-8265F5BBC0EE}"/>
                  </a:ext>
                </a:extLst>
              </p:cNvPr>
              <p:cNvSpPr/>
              <p:nvPr/>
            </p:nvSpPr>
            <p:spPr>
              <a:xfrm>
                <a:off x="1239468" y="1844309"/>
                <a:ext cx="1083663" cy="93822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ЛО</a:t>
                </a:r>
                <a:endParaRPr lang="ru-RU" sz="4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4BEF8D2F-948C-4E1D-943A-19AC90FB3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59626" y="2851599"/>
              <a:ext cx="783338" cy="1325837"/>
            </a:xfrm>
            <a:prstGeom prst="rect">
              <a:avLst/>
            </a:prstGeom>
          </p:spPr>
        </p:pic>
      </p:grpSp>
      <p:grpSp>
        <p:nvGrpSpPr>
          <p:cNvPr id="126" name="Группа 1">
            <a:extLst>
              <a:ext uri="{FF2B5EF4-FFF2-40B4-BE49-F238E27FC236}">
                <a16:creationId xmlns:a16="http://schemas.microsoft.com/office/drawing/2014/main" id="{599CD9ED-9070-435A-B9BA-A9F03D3952FD}"/>
              </a:ext>
            </a:extLst>
          </p:cNvPr>
          <p:cNvGrpSpPr/>
          <p:nvPr/>
        </p:nvGrpSpPr>
        <p:grpSpPr>
          <a:xfrm>
            <a:off x="511472" y="418738"/>
            <a:ext cx="1886702" cy="2062796"/>
            <a:chOff x="167452" y="204412"/>
            <a:chExt cx="1886702" cy="2062796"/>
          </a:xfrm>
        </p:grpSpPr>
        <p:grpSp>
          <p:nvGrpSpPr>
            <p:cNvPr id="127" name="Группа 81">
              <a:extLst>
                <a:ext uri="{FF2B5EF4-FFF2-40B4-BE49-F238E27FC236}">
                  <a16:creationId xmlns:a16="http://schemas.microsoft.com/office/drawing/2014/main" id="{BA74F207-3B48-4E43-87EE-7BFB71A495C4}"/>
                </a:ext>
              </a:extLst>
            </p:cNvPr>
            <p:cNvGrpSpPr/>
            <p:nvPr/>
          </p:nvGrpSpPr>
          <p:grpSpPr>
            <a:xfrm>
              <a:off x="167452" y="376763"/>
              <a:ext cx="1886702" cy="1890445"/>
              <a:chOff x="748146" y="629393"/>
              <a:chExt cx="2066306" cy="2167858"/>
            </a:xfrm>
          </p:grpSpPr>
          <p:sp>
            <p:nvSpPr>
              <p:cNvPr id="129" name="Овал 128">
                <a:extLst>
                  <a:ext uri="{FF2B5EF4-FFF2-40B4-BE49-F238E27FC236}">
                    <a16:creationId xmlns:a16="http://schemas.microsoft.com/office/drawing/2014/main" id="{5758FAB3-70B7-41B0-9BCA-C562A8FB6CA8}"/>
                  </a:ext>
                </a:extLst>
              </p:cNvPr>
              <p:cNvSpPr/>
              <p:nvPr/>
            </p:nvSpPr>
            <p:spPr>
              <a:xfrm>
                <a:off x="748146" y="629393"/>
                <a:ext cx="2066306" cy="2008306"/>
              </a:xfrm>
              <a:prstGeom prst="ellipse">
                <a:avLst/>
              </a:prstGeom>
              <a:solidFill>
                <a:schemeClr val="bg1">
                  <a:alpha val="97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30" name="Прямоугольник 84">
                <a:extLst>
                  <a:ext uri="{FF2B5EF4-FFF2-40B4-BE49-F238E27FC236}">
                    <a16:creationId xmlns:a16="http://schemas.microsoft.com/office/drawing/2014/main" id="{97D4E65B-8163-409B-ADF7-4F4662CB3FC7}"/>
                  </a:ext>
                </a:extLst>
              </p:cNvPr>
              <p:cNvSpPr/>
              <p:nvPr/>
            </p:nvSpPr>
            <p:spPr>
              <a:xfrm>
                <a:off x="1239520" y="1844309"/>
                <a:ext cx="1083557" cy="9529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ПО</a:t>
                </a:r>
                <a:endParaRPr lang="ru-RU" sz="4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00CE295D-5265-441B-8330-29475AF20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554902" y="204412"/>
              <a:ext cx="1445216" cy="1579350"/>
            </a:xfrm>
            <a:prstGeom prst="rect">
              <a:avLst/>
            </a:prstGeom>
          </p:spPr>
        </p:pic>
      </p:grpSp>
      <p:grpSp>
        <p:nvGrpSpPr>
          <p:cNvPr id="131" name="Группа 37">
            <a:extLst>
              <a:ext uri="{FF2B5EF4-FFF2-40B4-BE49-F238E27FC236}">
                <a16:creationId xmlns:a16="http://schemas.microsoft.com/office/drawing/2014/main" id="{3C302D79-5C70-465E-A864-D5D2A7C3F30C}"/>
              </a:ext>
            </a:extLst>
          </p:cNvPr>
          <p:cNvGrpSpPr/>
          <p:nvPr/>
        </p:nvGrpSpPr>
        <p:grpSpPr>
          <a:xfrm>
            <a:off x="2972719" y="385624"/>
            <a:ext cx="1903007" cy="2040248"/>
            <a:chOff x="662669" y="481102"/>
            <a:chExt cx="2084368" cy="2303514"/>
          </a:xfrm>
        </p:grpSpPr>
        <p:grpSp>
          <p:nvGrpSpPr>
            <p:cNvPr id="132" name="Группа 38">
              <a:extLst>
                <a:ext uri="{FF2B5EF4-FFF2-40B4-BE49-F238E27FC236}">
                  <a16:creationId xmlns:a16="http://schemas.microsoft.com/office/drawing/2014/main" id="{979D1CE3-59EE-4D40-BDF6-709E1C9FC6D2}"/>
                </a:ext>
              </a:extLst>
            </p:cNvPr>
            <p:cNvGrpSpPr/>
            <p:nvPr/>
          </p:nvGrpSpPr>
          <p:grpSpPr>
            <a:xfrm>
              <a:off x="680731" y="631474"/>
              <a:ext cx="2066306" cy="2153142"/>
              <a:chOff x="748146" y="629393"/>
              <a:chExt cx="2066306" cy="2153142"/>
            </a:xfrm>
          </p:grpSpPr>
          <p:sp>
            <p:nvSpPr>
              <p:cNvPr id="134" name="Овал 133">
                <a:extLst>
                  <a:ext uri="{FF2B5EF4-FFF2-40B4-BE49-F238E27FC236}">
                    <a16:creationId xmlns:a16="http://schemas.microsoft.com/office/drawing/2014/main" id="{797AD5EC-42E4-4BA7-B482-D2C346E67A74}"/>
                  </a:ext>
                </a:extLst>
              </p:cNvPr>
              <p:cNvSpPr/>
              <p:nvPr/>
            </p:nvSpPr>
            <p:spPr>
              <a:xfrm>
                <a:off x="748146" y="629393"/>
                <a:ext cx="2066306" cy="2008306"/>
              </a:xfrm>
              <a:prstGeom prst="ellipse">
                <a:avLst/>
              </a:prstGeom>
              <a:solidFill>
                <a:schemeClr val="bg1">
                  <a:alpha val="97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35" name="Прямоугольник 42">
                <a:extLst>
                  <a:ext uri="{FF2B5EF4-FFF2-40B4-BE49-F238E27FC236}">
                    <a16:creationId xmlns:a16="http://schemas.microsoft.com/office/drawing/2014/main" id="{DA3195DC-EBE7-47E9-9C01-A84ABF1BAC98}"/>
                  </a:ext>
                </a:extLst>
              </p:cNvPr>
              <p:cNvSpPr/>
              <p:nvPr/>
            </p:nvSpPr>
            <p:spPr>
              <a:xfrm>
                <a:off x="1180649" y="1844309"/>
                <a:ext cx="1201300" cy="93822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МА</a:t>
                </a:r>
                <a:endParaRPr lang="ru-RU" sz="4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F35891BE-642E-41DF-B88D-C1AD0FC9C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2669" y="481102"/>
              <a:ext cx="1964290" cy="2024788"/>
            </a:xfrm>
            <a:prstGeom prst="rect">
              <a:avLst/>
            </a:prstGeom>
          </p:spPr>
        </p:pic>
      </p:grpSp>
      <p:grpSp>
        <p:nvGrpSpPr>
          <p:cNvPr id="136" name="Группа 3">
            <a:extLst>
              <a:ext uri="{FF2B5EF4-FFF2-40B4-BE49-F238E27FC236}">
                <a16:creationId xmlns:a16="http://schemas.microsoft.com/office/drawing/2014/main" id="{ACC11829-71C4-45A9-BBA5-2FD582E56A90}"/>
              </a:ext>
            </a:extLst>
          </p:cNvPr>
          <p:cNvGrpSpPr/>
          <p:nvPr/>
        </p:nvGrpSpPr>
        <p:grpSpPr>
          <a:xfrm>
            <a:off x="5336985" y="591089"/>
            <a:ext cx="1886517" cy="1860528"/>
            <a:chOff x="4082466" y="406680"/>
            <a:chExt cx="1886517" cy="1860528"/>
          </a:xfrm>
        </p:grpSpPr>
        <p:grpSp>
          <p:nvGrpSpPr>
            <p:cNvPr id="137" name="Группа 41">
              <a:extLst>
                <a:ext uri="{FF2B5EF4-FFF2-40B4-BE49-F238E27FC236}">
                  <a16:creationId xmlns:a16="http://schemas.microsoft.com/office/drawing/2014/main" id="{017E38C6-3883-406F-B9F2-D00AF92AF045}"/>
                </a:ext>
              </a:extLst>
            </p:cNvPr>
            <p:cNvGrpSpPr/>
            <p:nvPr/>
          </p:nvGrpSpPr>
          <p:grpSpPr>
            <a:xfrm>
              <a:off x="4082466" y="406680"/>
              <a:ext cx="1886517" cy="1860528"/>
              <a:chOff x="748146" y="629393"/>
              <a:chExt cx="2066306" cy="2100603"/>
            </a:xfrm>
          </p:grpSpPr>
          <p:sp>
            <p:nvSpPr>
              <p:cNvPr id="139" name="Овал 138">
                <a:extLst>
                  <a:ext uri="{FF2B5EF4-FFF2-40B4-BE49-F238E27FC236}">
                    <a16:creationId xmlns:a16="http://schemas.microsoft.com/office/drawing/2014/main" id="{D689E59B-9ED5-4D8A-80E3-E50328470DE5}"/>
                  </a:ext>
                </a:extLst>
              </p:cNvPr>
              <p:cNvSpPr/>
              <p:nvPr/>
            </p:nvSpPr>
            <p:spPr>
              <a:xfrm>
                <a:off x="748146" y="629393"/>
                <a:ext cx="2066306" cy="2008306"/>
              </a:xfrm>
              <a:prstGeom prst="ellipse">
                <a:avLst/>
              </a:prstGeom>
              <a:solidFill>
                <a:schemeClr val="bg1">
                  <a:alpha val="97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40" name="Прямоугольник 50">
                <a:extLst>
                  <a:ext uri="{FF2B5EF4-FFF2-40B4-BE49-F238E27FC236}">
                    <a16:creationId xmlns:a16="http://schemas.microsoft.com/office/drawing/2014/main" id="{F2824F0F-78EA-4005-8ACA-573374BC4614}"/>
                  </a:ext>
                </a:extLst>
              </p:cNvPr>
              <p:cNvSpPr/>
              <p:nvPr/>
            </p:nvSpPr>
            <p:spPr>
              <a:xfrm>
                <a:off x="1373119" y="1791771"/>
                <a:ext cx="1064350" cy="93822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ДА</a:t>
                </a:r>
                <a:endParaRPr lang="ru-RU" sz="4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138" name="Рисунок 137">
              <a:extLst>
                <a:ext uri="{FF2B5EF4-FFF2-40B4-BE49-F238E27FC236}">
                  <a16:creationId xmlns:a16="http://schemas.microsoft.com/office/drawing/2014/main" id="{0D88997D-84F5-4978-8B2C-9CF949F08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425221">
              <a:off x="4378121" y="413500"/>
              <a:ext cx="1507944" cy="1507944"/>
            </a:xfrm>
            <a:prstGeom prst="rect">
              <a:avLst/>
            </a:prstGeom>
          </p:spPr>
        </p:pic>
      </p:grpSp>
      <p:grpSp>
        <p:nvGrpSpPr>
          <p:cNvPr id="141" name="Группа 44">
            <a:extLst>
              <a:ext uri="{FF2B5EF4-FFF2-40B4-BE49-F238E27FC236}">
                <a16:creationId xmlns:a16="http://schemas.microsoft.com/office/drawing/2014/main" id="{3194CB0F-E339-48FD-8AE1-077D2EB66284}"/>
              </a:ext>
            </a:extLst>
          </p:cNvPr>
          <p:cNvGrpSpPr/>
          <p:nvPr/>
        </p:nvGrpSpPr>
        <p:grpSpPr>
          <a:xfrm>
            <a:off x="566205" y="572919"/>
            <a:ext cx="1886702" cy="1898059"/>
            <a:chOff x="167452" y="369149"/>
            <a:chExt cx="1886702" cy="1898059"/>
          </a:xfrm>
        </p:grpSpPr>
        <p:grpSp>
          <p:nvGrpSpPr>
            <p:cNvPr id="142" name="Группа 45">
              <a:extLst>
                <a:ext uri="{FF2B5EF4-FFF2-40B4-BE49-F238E27FC236}">
                  <a16:creationId xmlns:a16="http://schemas.microsoft.com/office/drawing/2014/main" id="{AA76ED0D-514F-4F3F-BFB7-25340A9CF44B}"/>
                </a:ext>
              </a:extLst>
            </p:cNvPr>
            <p:cNvGrpSpPr/>
            <p:nvPr/>
          </p:nvGrpSpPr>
          <p:grpSpPr>
            <a:xfrm>
              <a:off x="167452" y="376763"/>
              <a:ext cx="1886702" cy="1890445"/>
              <a:chOff x="748146" y="629393"/>
              <a:chExt cx="2066306" cy="2167858"/>
            </a:xfrm>
          </p:grpSpPr>
          <p:sp>
            <p:nvSpPr>
              <p:cNvPr id="144" name="Овал 143">
                <a:extLst>
                  <a:ext uri="{FF2B5EF4-FFF2-40B4-BE49-F238E27FC236}">
                    <a16:creationId xmlns:a16="http://schemas.microsoft.com/office/drawing/2014/main" id="{978E7802-7075-433A-9E3B-475E7BDA0ED9}"/>
                  </a:ext>
                </a:extLst>
              </p:cNvPr>
              <p:cNvSpPr/>
              <p:nvPr/>
            </p:nvSpPr>
            <p:spPr>
              <a:xfrm>
                <a:off x="748146" y="629393"/>
                <a:ext cx="2066306" cy="2008306"/>
              </a:xfrm>
              <a:prstGeom prst="ellipse">
                <a:avLst/>
              </a:prstGeom>
              <a:solidFill>
                <a:schemeClr val="bg1">
                  <a:alpha val="97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45" name="Прямоугольник 51">
                <a:extLst>
                  <a:ext uri="{FF2B5EF4-FFF2-40B4-BE49-F238E27FC236}">
                    <a16:creationId xmlns:a16="http://schemas.microsoft.com/office/drawing/2014/main" id="{6906B141-EA26-4388-86E5-A20B7ED77907}"/>
                  </a:ext>
                </a:extLst>
              </p:cNvPr>
              <p:cNvSpPr/>
              <p:nvPr/>
            </p:nvSpPr>
            <p:spPr>
              <a:xfrm>
                <a:off x="1239520" y="1844309"/>
                <a:ext cx="1083557" cy="9529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ПО</a:t>
                </a:r>
                <a:endParaRPr lang="ru-RU" sz="4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143" name="Рисунок 142">
              <a:extLst>
                <a:ext uri="{FF2B5EF4-FFF2-40B4-BE49-F238E27FC236}">
                  <a16:creationId xmlns:a16="http://schemas.microsoft.com/office/drawing/2014/main" id="{40AB5B08-81A2-4C53-A42B-D15AD5E82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7407" y="369149"/>
              <a:ext cx="891791" cy="1331187"/>
            </a:xfrm>
            <a:prstGeom prst="rect">
              <a:avLst/>
            </a:prstGeom>
          </p:spPr>
        </p:pic>
      </p:grpSp>
      <p:grpSp>
        <p:nvGrpSpPr>
          <p:cNvPr id="146" name="Группа 52">
            <a:extLst>
              <a:ext uri="{FF2B5EF4-FFF2-40B4-BE49-F238E27FC236}">
                <a16:creationId xmlns:a16="http://schemas.microsoft.com/office/drawing/2014/main" id="{2A4C4D23-CC8A-4F79-BDEF-8D904EB2A243}"/>
              </a:ext>
            </a:extLst>
          </p:cNvPr>
          <p:cNvGrpSpPr/>
          <p:nvPr/>
        </p:nvGrpSpPr>
        <p:grpSpPr>
          <a:xfrm>
            <a:off x="2982646" y="560566"/>
            <a:ext cx="1886517" cy="1907062"/>
            <a:chOff x="680731" y="631474"/>
            <a:chExt cx="2066306" cy="2153142"/>
          </a:xfrm>
        </p:grpSpPr>
        <p:grpSp>
          <p:nvGrpSpPr>
            <p:cNvPr id="147" name="Группа 53">
              <a:extLst>
                <a:ext uri="{FF2B5EF4-FFF2-40B4-BE49-F238E27FC236}">
                  <a16:creationId xmlns:a16="http://schemas.microsoft.com/office/drawing/2014/main" id="{1F4C3706-D6DB-42D5-BA58-D77935ACA857}"/>
                </a:ext>
              </a:extLst>
            </p:cNvPr>
            <p:cNvGrpSpPr/>
            <p:nvPr/>
          </p:nvGrpSpPr>
          <p:grpSpPr>
            <a:xfrm>
              <a:off x="680731" y="631474"/>
              <a:ext cx="2066306" cy="2153142"/>
              <a:chOff x="748146" y="629393"/>
              <a:chExt cx="2066306" cy="2153142"/>
            </a:xfrm>
          </p:grpSpPr>
          <p:sp>
            <p:nvSpPr>
              <p:cNvPr id="149" name="Овал 148">
                <a:extLst>
                  <a:ext uri="{FF2B5EF4-FFF2-40B4-BE49-F238E27FC236}">
                    <a16:creationId xmlns:a16="http://schemas.microsoft.com/office/drawing/2014/main" id="{FBC60353-D636-4E1E-838C-821E44BF7917}"/>
                  </a:ext>
                </a:extLst>
              </p:cNvPr>
              <p:cNvSpPr/>
              <p:nvPr/>
            </p:nvSpPr>
            <p:spPr>
              <a:xfrm>
                <a:off x="748146" y="629393"/>
                <a:ext cx="2066306" cy="2008306"/>
              </a:xfrm>
              <a:prstGeom prst="ellipse">
                <a:avLst/>
              </a:prstGeom>
              <a:solidFill>
                <a:schemeClr val="bg1">
                  <a:alpha val="97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50" name="Прямоугольник 56">
                <a:extLst>
                  <a:ext uri="{FF2B5EF4-FFF2-40B4-BE49-F238E27FC236}">
                    <a16:creationId xmlns:a16="http://schemas.microsoft.com/office/drawing/2014/main" id="{80BFD102-FC8C-43CF-AAA7-F4B10126C2D1}"/>
                  </a:ext>
                </a:extLst>
              </p:cNvPr>
              <p:cNvSpPr/>
              <p:nvPr/>
            </p:nvSpPr>
            <p:spPr>
              <a:xfrm>
                <a:off x="1180649" y="1844309"/>
                <a:ext cx="1201300" cy="93822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МА</a:t>
                </a:r>
                <a:endParaRPr lang="ru-RU" sz="4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7E7948C2-4EB3-47D3-91FA-9D8C18414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65712" y="667607"/>
              <a:ext cx="801464" cy="1398297"/>
            </a:xfrm>
            <a:prstGeom prst="rect">
              <a:avLst/>
            </a:prstGeom>
          </p:spPr>
        </p:pic>
      </p:grpSp>
      <p:grpSp>
        <p:nvGrpSpPr>
          <p:cNvPr id="151" name="Группа 57">
            <a:extLst>
              <a:ext uri="{FF2B5EF4-FFF2-40B4-BE49-F238E27FC236}">
                <a16:creationId xmlns:a16="http://schemas.microsoft.com/office/drawing/2014/main" id="{DB5E50A4-85AB-48BB-B8CD-1FAB729D5C36}"/>
              </a:ext>
            </a:extLst>
          </p:cNvPr>
          <p:cNvGrpSpPr/>
          <p:nvPr/>
        </p:nvGrpSpPr>
        <p:grpSpPr>
          <a:xfrm>
            <a:off x="5262817" y="595881"/>
            <a:ext cx="1886517" cy="1878987"/>
            <a:chOff x="4082466" y="388221"/>
            <a:chExt cx="1886517" cy="1878987"/>
          </a:xfrm>
        </p:grpSpPr>
        <p:grpSp>
          <p:nvGrpSpPr>
            <p:cNvPr id="152" name="Группа 58">
              <a:extLst>
                <a:ext uri="{FF2B5EF4-FFF2-40B4-BE49-F238E27FC236}">
                  <a16:creationId xmlns:a16="http://schemas.microsoft.com/office/drawing/2014/main" id="{BBE62CDB-CD24-426F-9C0A-693CD9CF94E9}"/>
                </a:ext>
              </a:extLst>
            </p:cNvPr>
            <p:cNvGrpSpPr/>
            <p:nvPr/>
          </p:nvGrpSpPr>
          <p:grpSpPr>
            <a:xfrm>
              <a:off x="4082466" y="406680"/>
              <a:ext cx="1886517" cy="1860528"/>
              <a:chOff x="748146" y="629393"/>
              <a:chExt cx="2066306" cy="2100603"/>
            </a:xfrm>
          </p:grpSpPr>
          <p:sp>
            <p:nvSpPr>
              <p:cNvPr id="154" name="Овал 153">
                <a:extLst>
                  <a:ext uri="{FF2B5EF4-FFF2-40B4-BE49-F238E27FC236}">
                    <a16:creationId xmlns:a16="http://schemas.microsoft.com/office/drawing/2014/main" id="{7632DAE9-E512-4385-849E-0A82D387509A}"/>
                  </a:ext>
                </a:extLst>
              </p:cNvPr>
              <p:cNvSpPr/>
              <p:nvPr/>
            </p:nvSpPr>
            <p:spPr>
              <a:xfrm>
                <a:off x="748146" y="629393"/>
                <a:ext cx="2066306" cy="2008306"/>
              </a:xfrm>
              <a:prstGeom prst="ellipse">
                <a:avLst/>
              </a:prstGeom>
              <a:solidFill>
                <a:schemeClr val="bg1">
                  <a:alpha val="97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55" name="Прямоугольник 61">
                <a:extLst>
                  <a:ext uri="{FF2B5EF4-FFF2-40B4-BE49-F238E27FC236}">
                    <a16:creationId xmlns:a16="http://schemas.microsoft.com/office/drawing/2014/main" id="{248C3EAF-9F7E-44E2-837F-C15F6783E1A8}"/>
                  </a:ext>
                </a:extLst>
              </p:cNvPr>
              <p:cNvSpPr/>
              <p:nvPr/>
            </p:nvSpPr>
            <p:spPr>
              <a:xfrm>
                <a:off x="1373119" y="1791771"/>
                <a:ext cx="1064350" cy="93822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ДА</a:t>
                </a:r>
                <a:endParaRPr lang="ru-RU" sz="4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153" name="Рисунок 152">
              <a:extLst>
                <a:ext uri="{FF2B5EF4-FFF2-40B4-BE49-F238E27FC236}">
                  <a16:creationId xmlns:a16="http://schemas.microsoft.com/office/drawing/2014/main" id="{E0EB5F08-28E2-4C64-85D1-1A052648F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18115" y="388221"/>
              <a:ext cx="1111410" cy="1304300"/>
            </a:xfrm>
            <a:prstGeom prst="rect">
              <a:avLst/>
            </a:prstGeom>
          </p:spPr>
        </p:pic>
      </p:grpSp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3695E6D7-1929-45FD-85FE-A6723FE94F4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887" y="3175302"/>
            <a:ext cx="3147615" cy="314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5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C024FAC-A135-47B7-8FB5-F476852B2173}"/>
</file>

<file path=customXml/itemProps2.xml><?xml version="1.0" encoding="utf-8"?>
<ds:datastoreItem xmlns:ds="http://schemas.openxmlformats.org/officeDocument/2006/customXml" ds:itemID="{924333B3-13DE-476B-9DB9-5FF56D22184F}"/>
</file>

<file path=customXml/itemProps3.xml><?xml version="1.0" encoding="utf-8"?>
<ds:datastoreItem xmlns:ds="http://schemas.openxmlformats.org/officeDocument/2006/customXml" ds:itemID="{CA87309C-C036-49BB-89FC-82088EE572D5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30</Words>
  <Application>Microsoft Office PowerPoint</Application>
  <PresentationFormat>Широкий екран</PresentationFormat>
  <Paragraphs>30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2025-11-07T20:24:13Z</dcterms:created>
  <dcterms:modified xsi:type="dcterms:W3CDTF">2025-11-07T21:19:06Z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