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7D271A-0EC4-0692-DFEB-6B4D825F73BD}" v="12" dt="2025-11-10T09:32:25.8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9C7D271A-0EC4-0692-DFEB-6B4D825F73BD}"/>
    <pc:docChg chg="modSld">
      <pc:chgData name="somovaasya3" userId="S::somovaasya3_gmail.com#ext#@slideedu.onmicrosoft.com::05b36399-d501-4a7b-87fd-615099445ab5" providerId="AD" clId="Web-{9C7D271A-0EC4-0692-DFEB-6B4D825F73BD}" dt="2025-11-10T09:32:25.825" v="11" actId="1076"/>
      <pc:docMkLst>
        <pc:docMk/>
      </pc:docMkLst>
      <pc:sldChg chg="modSp">
        <pc:chgData name="somovaasya3" userId="S::somovaasya3_gmail.com#ext#@slideedu.onmicrosoft.com::05b36399-d501-4a7b-87fd-615099445ab5" providerId="AD" clId="Web-{9C7D271A-0EC4-0692-DFEB-6B4D825F73BD}" dt="2025-11-10T09:32:25.825" v="11" actId="1076"/>
        <pc:sldMkLst>
          <pc:docMk/>
          <pc:sldMk cId="30492078" sldId="257"/>
        </pc:sldMkLst>
        <pc:graphicFrameChg chg="modGraphic">
          <ac:chgData name="somovaasya3" userId="S::somovaasya3_gmail.com#ext#@slideedu.onmicrosoft.com::05b36399-d501-4a7b-87fd-615099445ab5" providerId="AD" clId="Web-{9C7D271A-0EC4-0692-DFEB-6B4D825F73BD}" dt="2025-11-10T09:32:17.857" v="10"/>
          <ac:graphicFrameMkLst>
            <pc:docMk/>
            <pc:sldMk cId="30492078" sldId="257"/>
            <ac:graphicFrameMk id="8" creationId="{00000000-0000-0000-0000-000000000000}"/>
          </ac:graphicFrameMkLst>
        </pc:graphicFrameChg>
        <pc:picChg chg="mod">
          <ac:chgData name="somovaasya3" userId="S::somovaasya3_gmail.com#ext#@slideedu.onmicrosoft.com::05b36399-d501-4a7b-87fd-615099445ab5" providerId="AD" clId="Web-{9C7D271A-0EC4-0692-DFEB-6B4D825F73BD}" dt="2025-11-10T09:32:25.825" v="11" actId="1076"/>
          <ac:picMkLst>
            <pc:docMk/>
            <pc:sldMk cId="30492078" sldId="257"/>
            <ac:picMk id="2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51C07-69F0-46FA-8C2E-A4D0913042C1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996-B741-45CB-A44E-8906BFFBB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844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51C07-69F0-46FA-8C2E-A4D0913042C1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996-B741-45CB-A44E-8906BFFBB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43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51C07-69F0-46FA-8C2E-A4D0913042C1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996-B741-45CB-A44E-8906BFFBB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14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51C07-69F0-46FA-8C2E-A4D0913042C1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996-B741-45CB-A44E-8906BFFBB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337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51C07-69F0-46FA-8C2E-A4D0913042C1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996-B741-45CB-A44E-8906BFFBB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377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51C07-69F0-46FA-8C2E-A4D0913042C1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996-B741-45CB-A44E-8906BFFBB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387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51C07-69F0-46FA-8C2E-A4D0913042C1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996-B741-45CB-A44E-8906BFFBB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443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51C07-69F0-46FA-8C2E-A4D0913042C1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996-B741-45CB-A44E-8906BFFBB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628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51C07-69F0-46FA-8C2E-A4D0913042C1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996-B741-45CB-A44E-8906BFFBB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941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51C07-69F0-46FA-8C2E-A4D0913042C1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996-B741-45CB-A44E-8906BFFBB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759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51C07-69F0-46FA-8C2E-A4D0913042C1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996-B741-45CB-A44E-8906BFFBB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248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51C07-69F0-46FA-8C2E-A4D0913042C1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B6996-B741-45CB-A44E-8906BFFBB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87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1"/>
            <a:ext cx="12192000" cy="7033847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1F816C35-79EB-4321-8E11-2F4FF63263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655" y="2874119"/>
            <a:ext cx="3179558" cy="3179558"/>
          </a:xfrm>
          <a:prstGeom prst="rect">
            <a:avLst/>
          </a:prstGeom>
          <a:noFill/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1938258C-F668-4B33-832E-72E197BD92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9" y="5653137"/>
            <a:ext cx="1278510" cy="1246098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0EE5E183-34E9-4DAD-89A8-7A67461E56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82" y="964477"/>
            <a:ext cx="2379113" cy="2447836"/>
          </a:xfrm>
          <a:prstGeom prst="rect">
            <a:avLst/>
          </a:prstGeom>
          <a:noFill/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69981"/>
              </p:ext>
            </p:extLst>
          </p:nvPr>
        </p:nvGraphicFramePr>
        <p:xfrm>
          <a:off x="2638476" y="937132"/>
          <a:ext cx="5800725" cy="5040399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{16D9F66E-5EB9-4882-86FB-DCBF35E3C3E4}</a:tableStyleId>
              </a:tblPr>
              <a:tblGrid>
                <a:gridCol w="1933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3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3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80133">
                <a:tc>
                  <a:txBody>
                    <a:bodyPr/>
                    <a:lstStyle/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0133">
                <a:tc>
                  <a:txBody>
                    <a:bodyPr/>
                    <a:lstStyle/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0133">
                <a:tc>
                  <a:txBody>
                    <a:bodyPr/>
                    <a:lstStyle/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>
                        <a:ln w="762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8" name="Рисунок 17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6" r="6479"/>
          <a:stretch/>
        </p:blipFill>
        <p:spPr>
          <a:xfrm>
            <a:off x="3033345" y="1066093"/>
            <a:ext cx="1125417" cy="1366837"/>
          </a:xfrm>
          <a:prstGeom prst="rect">
            <a:avLst/>
          </a:prstGeom>
        </p:spPr>
      </p:pic>
      <p:pic>
        <p:nvPicPr>
          <p:cNvPr id="19" name="Рисунок 18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2" b="11836"/>
          <a:stretch/>
        </p:blipFill>
        <p:spPr bwMode="auto">
          <a:xfrm>
            <a:off x="4872832" y="1213338"/>
            <a:ext cx="1332000" cy="1080000"/>
          </a:xfrm>
          <a:prstGeom prst="rect">
            <a:avLst/>
          </a:prstGeom>
          <a:ln>
            <a:noFill/>
          </a:ln>
          <a:effectLst>
            <a:glow rad="101600">
              <a:schemeClr val="bg1"/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9" t="5505" r="8512" b="6419"/>
          <a:stretch/>
        </p:blipFill>
        <p:spPr>
          <a:xfrm>
            <a:off x="2894025" y="4499519"/>
            <a:ext cx="1439437" cy="109823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5" t="7248" b="7717"/>
          <a:stretch/>
        </p:blipFill>
        <p:spPr>
          <a:xfrm rot="1435734">
            <a:off x="7002276" y="1198730"/>
            <a:ext cx="909094" cy="1203670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3" r="6012"/>
          <a:stretch/>
        </p:blipFill>
        <p:spPr>
          <a:xfrm rot="877609">
            <a:off x="4867045" y="4360089"/>
            <a:ext cx="1331993" cy="155053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832" y="2627261"/>
            <a:ext cx="1057385" cy="158607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548" y="2610942"/>
            <a:ext cx="1142504" cy="17137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" t="5744" r="7557" b="7051"/>
          <a:stretch/>
        </p:blipFill>
        <p:spPr>
          <a:xfrm>
            <a:off x="6703145" y="2962491"/>
            <a:ext cx="1427854" cy="969275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3" r="9963"/>
          <a:stretch/>
        </p:blipFill>
        <p:spPr>
          <a:xfrm>
            <a:off x="6910301" y="4355996"/>
            <a:ext cx="1174572" cy="144789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sp>
        <p:nvSpPr>
          <p:cNvPr id="27" name="Умножение 26"/>
          <p:cNvSpPr/>
          <p:nvPr/>
        </p:nvSpPr>
        <p:spPr>
          <a:xfrm>
            <a:off x="2643884" y="2637501"/>
            <a:ext cx="338394" cy="361436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8" name="Кольцо 27"/>
          <p:cNvSpPr/>
          <p:nvPr/>
        </p:nvSpPr>
        <p:spPr>
          <a:xfrm>
            <a:off x="4227189" y="3968377"/>
            <a:ext cx="275654" cy="280682"/>
          </a:xfrm>
          <a:prstGeom prst="donut">
            <a:avLst/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29" name="Умножение 28"/>
          <p:cNvSpPr/>
          <p:nvPr/>
        </p:nvSpPr>
        <p:spPr>
          <a:xfrm>
            <a:off x="2789403" y="2647288"/>
            <a:ext cx="1620000" cy="1620000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0" name="Кольцо 29"/>
          <p:cNvSpPr/>
          <p:nvPr/>
        </p:nvSpPr>
        <p:spPr>
          <a:xfrm>
            <a:off x="2894025" y="2724943"/>
            <a:ext cx="1440000" cy="1440000"/>
          </a:xfrm>
          <a:prstGeom prst="donut">
            <a:avLst/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31" name="Умножение 30"/>
          <p:cNvSpPr/>
          <p:nvPr/>
        </p:nvSpPr>
        <p:spPr>
          <a:xfrm>
            <a:off x="2639718" y="4329405"/>
            <a:ext cx="338394" cy="361436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2" name="Кольцо 31"/>
          <p:cNvSpPr/>
          <p:nvPr/>
        </p:nvSpPr>
        <p:spPr>
          <a:xfrm>
            <a:off x="4203428" y="5608998"/>
            <a:ext cx="275654" cy="280682"/>
          </a:xfrm>
          <a:prstGeom prst="donut">
            <a:avLst/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chemeClr val="tx1"/>
              </a:solidFill>
            </a:endParaRPr>
          </a:p>
        </p:txBody>
      </p:sp>
      <p:sp>
        <p:nvSpPr>
          <p:cNvPr id="33" name="Умножение 32"/>
          <p:cNvSpPr/>
          <p:nvPr/>
        </p:nvSpPr>
        <p:spPr>
          <a:xfrm>
            <a:off x="2797354" y="4313819"/>
            <a:ext cx="1620000" cy="1620000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4" name="Кольцо 33"/>
          <p:cNvSpPr/>
          <p:nvPr/>
        </p:nvSpPr>
        <p:spPr>
          <a:xfrm>
            <a:off x="2871473" y="4395308"/>
            <a:ext cx="1440000" cy="1440000"/>
          </a:xfrm>
          <a:prstGeom prst="donut">
            <a:avLst/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35" name="Умножение 34"/>
          <p:cNvSpPr/>
          <p:nvPr/>
        </p:nvSpPr>
        <p:spPr>
          <a:xfrm>
            <a:off x="2643332" y="937132"/>
            <a:ext cx="338394" cy="361436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6" name="Кольцо 35"/>
          <p:cNvSpPr/>
          <p:nvPr/>
        </p:nvSpPr>
        <p:spPr>
          <a:xfrm>
            <a:off x="4234979" y="2276363"/>
            <a:ext cx="275654" cy="280682"/>
          </a:xfrm>
          <a:prstGeom prst="donut">
            <a:avLst/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37" name="Умножение 36"/>
          <p:cNvSpPr/>
          <p:nvPr/>
        </p:nvSpPr>
        <p:spPr>
          <a:xfrm>
            <a:off x="2806360" y="1010278"/>
            <a:ext cx="1620000" cy="1620000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38" name="Кольцо 37"/>
          <p:cNvSpPr/>
          <p:nvPr/>
        </p:nvSpPr>
        <p:spPr>
          <a:xfrm>
            <a:off x="2878605" y="1095010"/>
            <a:ext cx="1440000" cy="1440000"/>
          </a:xfrm>
          <a:prstGeom prst="donut">
            <a:avLst/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39" name="Умножение 38"/>
          <p:cNvSpPr/>
          <p:nvPr/>
        </p:nvSpPr>
        <p:spPr>
          <a:xfrm>
            <a:off x="4569006" y="932673"/>
            <a:ext cx="338394" cy="361436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0" name="Кольцо 39"/>
          <p:cNvSpPr/>
          <p:nvPr/>
        </p:nvSpPr>
        <p:spPr>
          <a:xfrm>
            <a:off x="6180889" y="2267820"/>
            <a:ext cx="275654" cy="280682"/>
          </a:xfrm>
          <a:prstGeom prst="donut">
            <a:avLst/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41" name="Умножение 40"/>
          <p:cNvSpPr/>
          <p:nvPr/>
        </p:nvSpPr>
        <p:spPr>
          <a:xfrm>
            <a:off x="4718324" y="964477"/>
            <a:ext cx="1620000" cy="1620000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2" name="Кольцо 41"/>
          <p:cNvSpPr/>
          <p:nvPr/>
        </p:nvSpPr>
        <p:spPr>
          <a:xfrm>
            <a:off x="4817718" y="1084664"/>
            <a:ext cx="1440000" cy="1440000"/>
          </a:xfrm>
          <a:prstGeom prst="donut">
            <a:avLst/>
          </a:prstGeom>
          <a:solidFill>
            <a:srgbClr val="00B0F0"/>
          </a:solidFill>
          <a:ln>
            <a:solidFill>
              <a:srgbClr val="452DEE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43" name="Умножение 42"/>
          <p:cNvSpPr/>
          <p:nvPr/>
        </p:nvSpPr>
        <p:spPr>
          <a:xfrm>
            <a:off x="4608478" y="2636090"/>
            <a:ext cx="338394" cy="361436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4" name="Кольцо 43"/>
          <p:cNvSpPr/>
          <p:nvPr/>
        </p:nvSpPr>
        <p:spPr>
          <a:xfrm>
            <a:off x="6146464" y="3940826"/>
            <a:ext cx="275654" cy="280682"/>
          </a:xfrm>
          <a:prstGeom prst="donut">
            <a:avLst/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45" name="Умножение 44"/>
          <p:cNvSpPr/>
          <p:nvPr/>
        </p:nvSpPr>
        <p:spPr>
          <a:xfrm>
            <a:off x="4757833" y="2653338"/>
            <a:ext cx="1620000" cy="1620000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46" name="Кольцо 45"/>
          <p:cNvSpPr/>
          <p:nvPr/>
        </p:nvSpPr>
        <p:spPr>
          <a:xfrm>
            <a:off x="4824972" y="2751088"/>
            <a:ext cx="1440000" cy="1440000"/>
          </a:xfrm>
          <a:prstGeom prst="donut">
            <a:avLst/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47" name="Умножение 46"/>
          <p:cNvSpPr/>
          <p:nvPr/>
        </p:nvSpPr>
        <p:spPr>
          <a:xfrm>
            <a:off x="4589682" y="4340596"/>
            <a:ext cx="338394" cy="361436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8" name="Кольцо 47"/>
          <p:cNvSpPr/>
          <p:nvPr/>
        </p:nvSpPr>
        <p:spPr>
          <a:xfrm>
            <a:off x="6172985" y="5605468"/>
            <a:ext cx="275654" cy="280682"/>
          </a:xfrm>
          <a:prstGeom prst="donut">
            <a:avLst/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49" name="Умножение 48"/>
          <p:cNvSpPr/>
          <p:nvPr/>
        </p:nvSpPr>
        <p:spPr>
          <a:xfrm>
            <a:off x="4772233" y="4306387"/>
            <a:ext cx="1620000" cy="1620000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0" name="Кольцо 49"/>
          <p:cNvSpPr/>
          <p:nvPr/>
        </p:nvSpPr>
        <p:spPr>
          <a:xfrm>
            <a:off x="4842800" y="4399735"/>
            <a:ext cx="1440000" cy="1440000"/>
          </a:xfrm>
          <a:prstGeom prst="donut">
            <a:avLst/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51" name="Умножение 50"/>
          <p:cNvSpPr/>
          <p:nvPr/>
        </p:nvSpPr>
        <p:spPr>
          <a:xfrm>
            <a:off x="6540140" y="937132"/>
            <a:ext cx="338394" cy="361436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2" name="Кольцо 51"/>
          <p:cNvSpPr/>
          <p:nvPr/>
        </p:nvSpPr>
        <p:spPr>
          <a:xfrm>
            <a:off x="8076318" y="2276363"/>
            <a:ext cx="275654" cy="280682"/>
          </a:xfrm>
          <a:prstGeom prst="donut">
            <a:avLst/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53" name="Умножение 52"/>
          <p:cNvSpPr/>
          <p:nvPr/>
        </p:nvSpPr>
        <p:spPr>
          <a:xfrm>
            <a:off x="6610490" y="1003926"/>
            <a:ext cx="1620000" cy="1620000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54" name="Кольцо 53"/>
          <p:cNvSpPr/>
          <p:nvPr/>
        </p:nvSpPr>
        <p:spPr>
          <a:xfrm>
            <a:off x="6739439" y="1089885"/>
            <a:ext cx="1440000" cy="1440000"/>
          </a:xfrm>
          <a:prstGeom prst="donut">
            <a:avLst/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55" name="Умножение 54"/>
          <p:cNvSpPr/>
          <p:nvPr/>
        </p:nvSpPr>
        <p:spPr>
          <a:xfrm>
            <a:off x="6508360" y="2594239"/>
            <a:ext cx="338394" cy="361436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6" name="Кольцо 55"/>
          <p:cNvSpPr/>
          <p:nvPr/>
        </p:nvSpPr>
        <p:spPr>
          <a:xfrm>
            <a:off x="8084873" y="3959924"/>
            <a:ext cx="275654" cy="280682"/>
          </a:xfrm>
          <a:prstGeom prst="donut">
            <a:avLst/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57" name="Умножение 56"/>
          <p:cNvSpPr/>
          <p:nvPr/>
        </p:nvSpPr>
        <p:spPr>
          <a:xfrm>
            <a:off x="6618015" y="2628508"/>
            <a:ext cx="1620000" cy="1620000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8" name="Кольцо 57"/>
          <p:cNvSpPr/>
          <p:nvPr/>
        </p:nvSpPr>
        <p:spPr>
          <a:xfrm>
            <a:off x="6699240" y="2711537"/>
            <a:ext cx="1440000" cy="1440000"/>
          </a:xfrm>
          <a:prstGeom prst="donut">
            <a:avLst/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59" name="Умножение 58"/>
          <p:cNvSpPr/>
          <p:nvPr/>
        </p:nvSpPr>
        <p:spPr>
          <a:xfrm>
            <a:off x="6570242" y="4341865"/>
            <a:ext cx="338394" cy="361436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0" name="Кольцо 59"/>
          <p:cNvSpPr/>
          <p:nvPr/>
        </p:nvSpPr>
        <p:spPr>
          <a:xfrm>
            <a:off x="8090104" y="5653137"/>
            <a:ext cx="275654" cy="280682"/>
          </a:xfrm>
          <a:prstGeom prst="donut">
            <a:avLst/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61" name="Умножение 60"/>
          <p:cNvSpPr/>
          <p:nvPr/>
        </p:nvSpPr>
        <p:spPr>
          <a:xfrm>
            <a:off x="6686563" y="4305308"/>
            <a:ext cx="1620000" cy="1620000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2" name="Кольцо 61"/>
          <p:cNvSpPr/>
          <p:nvPr/>
        </p:nvSpPr>
        <p:spPr>
          <a:xfrm>
            <a:off x="6771900" y="4415356"/>
            <a:ext cx="1440000" cy="1440000"/>
          </a:xfrm>
          <a:prstGeom prst="donut">
            <a:avLst/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7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1" fill="hold">
                      <p:stCondLst>
                        <p:cond delay="0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0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0" fill="hold">
                      <p:stCondLst>
                        <p:cond delay="0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6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2" fill="hold">
                      <p:stCondLst>
                        <p:cond delay="0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7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5" fill="hold">
                      <p:stCondLst>
                        <p:cond delay="0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8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8" fill="hold">
                      <p:stCondLst>
                        <p:cond delay="0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0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1" fill="hold">
                      <p:stCondLst>
                        <p:cond delay="0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4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1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4" fill="hold">
                      <p:stCondLst>
                        <p:cond delay="0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2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7" fill="hold">
                      <p:stCondLst>
                        <p:cond delay="0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39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0" fill="hold">
                      <p:stCondLst>
                        <p:cond delay="0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6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6" fill="hold">
                      <p:stCondLst>
                        <p:cond delay="0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6" fill="hold">
                      <p:stCondLst>
                        <p:cond delay="indefinite"/>
                      </p:stCondLst>
                      <p:childTnLst>
                        <p:par>
                          <p:cTn id="487" fill="hold">
                            <p:stCondLst>
                              <p:cond delay="0"/>
                            </p:stCondLst>
                            <p:childTnLst>
                              <p:par>
                                <p:cTn id="48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AA2F1A6-2A47-4E87-9BE4-20E46C3C1EBD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CE9B0F19-D1D9-46A6-B70C-D35455CBA4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26DF25-938B-4E04-AFB4-191487A183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12</cp:revision>
  <dcterms:created xsi:type="dcterms:W3CDTF">2025-11-08T20:02:38Z</dcterms:created>
  <dcterms:modified xsi:type="dcterms:W3CDTF">2025-11-10T09:32:28Z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