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7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1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9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3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2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4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2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8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3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2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7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7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4.jpe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microsoft.com/office/2007/relationships/hdphoto" Target="../media/hdphoto7.wdp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4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3434" y="-131884"/>
            <a:ext cx="12511456" cy="71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153" y="2731330"/>
            <a:ext cx="2937697" cy="293769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18488" y="2198077"/>
            <a:ext cx="8795092" cy="28399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39615" y="3666392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08369" y="3667361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626399" y="3666392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44430" y="3666392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82887" y="2597218"/>
            <a:ext cx="1764383" cy="1767254"/>
            <a:chOff x="291469" y="2545372"/>
            <a:chExt cx="1764383" cy="176725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56" b="89778" l="2222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69" y="2771709"/>
              <a:ext cx="814307" cy="828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7564223" y="3041399"/>
            <a:ext cx="1098207" cy="1080000"/>
            <a:chOff x="284735" y="2545372"/>
            <a:chExt cx="1771117" cy="176725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35" y="2630986"/>
              <a:ext cx="905116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6444949" y="3050192"/>
            <a:ext cx="1148051" cy="1080000"/>
            <a:chOff x="204349" y="2545372"/>
            <a:chExt cx="1851503" cy="176725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49" y="2632650"/>
              <a:ext cx="905116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5250993" y="3041399"/>
            <a:ext cx="1136907" cy="1080000"/>
            <a:chOff x="222322" y="2545372"/>
            <a:chExt cx="1833530" cy="176725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22" y="2647038"/>
              <a:ext cx="905116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sp>
        <p:nvSpPr>
          <p:cNvPr id="41" name="Стрелка вправо 40"/>
          <p:cNvSpPr/>
          <p:nvPr/>
        </p:nvSpPr>
        <p:spPr>
          <a:xfrm rot="10800000">
            <a:off x="432074" y="3680863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 flipH="1">
            <a:off x="3332358" y="2667625"/>
            <a:ext cx="1874952" cy="1767254"/>
            <a:chOff x="180900" y="2545372"/>
            <a:chExt cx="1874952" cy="1767254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89778" l="3111" r="9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0900" y="2709014"/>
              <a:ext cx="849712" cy="864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sp>
        <p:nvSpPr>
          <p:cNvPr id="52" name="Овал 51"/>
          <p:cNvSpPr/>
          <p:nvPr/>
        </p:nvSpPr>
        <p:spPr>
          <a:xfrm>
            <a:off x="7747794" y="3664387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633627" y="3680105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508369" y="3670433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>
            <a:off x="414254" y="3680830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70"/>
          <p:cNvSpPr/>
          <p:nvPr/>
        </p:nvSpPr>
        <p:spPr>
          <a:xfrm rot="10800000">
            <a:off x="430904" y="3683676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305852" y="2659857"/>
            <a:ext cx="1839070" cy="1767254"/>
            <a:chOff x="216782" y="2545372"/>
            <a:chExt cx="1839070" cy="176725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59524" y1="36333" x2="56803" y2="32000"/>
                          <a14:foregroundMark x1="92857" y1="26667" x2="91497" y2="25667"/>
                          <a14:foregroundMark x1="35714" y1="6667" x2="42517" y2="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1626">
              <a:off x="216782" y="2650360"/>
              <a:ext cx="811439" cy="82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 flipH="1">
            <a:off x="5273471" y="3041399"/>
            <a:ext cx="1194391" cy="1080000"/>
            <a:chOff x="129616" y="2545372"/>
            <a:chExt cx="1926236" cy="1767254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16" y="2636458"/>
              <a:ext cx="905115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 flipH="1">
            <a:off x="6397635" y="3055112"/>
            <a:ext cx="1177527" cy="1080000"/>
            <a:chOff x="156813" y="2545372"/>
            <a:chExt cx="1899039" cy="1767254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813" y="2605000"/>
              <a:ext cx="905115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8" name="Группа 47"/>
          <p:cNvGrpSpPr/>
          <p:nvPr/>
        </p:nvGrpSpPr>
        <p:grpSpPr>
          <a:xfrm flipH="1">
            <a:off x="7519080" y="3041399"/>
            <a:ext cx="1208057" cy="1080000"/>
            <a:chOff x="107576" y="2545372"/>
            <a:chExt cx="1948276" cy="1767254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576" y="2632291"/>
              <a:ext cx="905115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sp>
        <p:nvSpPr>
          <p:cNvPr id="30" name="Овал 29"/>
          <p:cNvSpPr/>
          <p:nvPr/>
        </p:nvSpPr>
        <p:spPr>
          <a:xfrm>
            <a:off x="5509491" y="3676899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627048" y="3678234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757579" y="3676899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" name="Группа 104"/>
          <p:cNvGrpSpPr/>
          <p:nvPr/>
        </p:nvGrpSpPr>
        <p:grpSpPr>
          <a:xfrm flipH="1">
            <a:off x="5235588" y="3050192"/>
            <a:ext cx="1145136" cy="1089487"/>
            <a:chOff x="323850" y="2529848"/>
            <a:chExt cx="1846801" cy="1782778"/>
          </a:xfrm>
        </p:grpSpPr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50" y="2545372"/>
              <a:ext cx="1732002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21898" y1="13139" x2="32117" y2="8029"/>
                          <a14:foregroundMark x1="59124" y1="80292" x2="62774" y2="773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108">
              <a:off x="1299774" y="2529848"/>
              <a:ext cx="870877" cy="947050"/>
            </a:xfrm>
            <a:prstGeom prst="rect">
              <a:avLst/>
            </a:prstGeom>
            <a:effectLst>
              <a:glow rad="50800">
                <a:schemeClr val="bg1">
                  <a:alpha val="99000"/>
                </a:schemeClr>
              </a:glow>
            </a:effectLst>
          </p:spPr>
        </p:pic>
      </p:grpSp>
      <p:grpSp>
        <p:nvGrpSpPr>
          <p:cNvPr id="102" name="Группа 101"/>
          <p:cNvGrpSpPr/>
          <p:nvPr/>
        </p:nvGrpSpPr>
        <p:grpSpPr>
          <a:xfrm flipH="1">
            <a:off x="6460035" y="3050935"/>
            <a:ext cx="1143169" cy="1084177"/>
            <a:chOff x="323850" y="2538537"/>
            <a:chExt cx="1843629" cy="1774089"/>
          </a:xfrm>
        </p:grpSpPr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50" y="2545372"/>
              <a:ext cx="1732002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21898" y1="13139" x2="32117" y2="8029"/>
                          <a14:foregroundMark x1="59124" y1="80292" x2="62774" y2="773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108">
              <a:off x="1296602" y="2538537"/>
              <a:ext cx="870877" cy="947050"/>
            </a:xfrm>
            <a:prstGeom prst="rect">
              <a:avLst/>
            </a:prstGeom>
            <a:effectLst>
              <a:glow rad="50800">
                <a:schemeClr val="bg1">
                  <a:alpha val="99000"/>
                </a:schemeClr>
              </a:glow>
            </a:effectLst>
          </p:spPr>
        </p:pic>
      </p:grpSp>
      <p:grpSp>
        <p:nvGrpSpPr>
          <p:cNvPr id="38" name="Группа 37"/>
          <p:cNvGrpSpPr/>
          <p:nvPr/>
        </p:nvGrpSpPr>
        <p:grpSpPr>
          <a:xfrm flipH="1">
            <a:off x="7633163" y="3039394"/>
            <a:ext cx="1107540" cy="1080000"/>
            <a:chOff x="323850" y="2545372"/>
            <a:chExt cx="1786169" cy="176725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50" y="2545372"/>
              <a:ext cx="1732002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foregroundMark x1="21898" y1="13139" x2="32117" y2="8029"/>
                          <a14:foregroundMark x1="59124" y1="80292" x2="62774" y2="773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108">
              <a:off x="1239142" y="2568886"/>
              <a:ext cx="870877" cy="947050"/>
            </a:xfrm>
            <a:prstGeom prst="rect">
              <a:avLst/>
            </a:prstGeom>
            <a:effectLst>
              <a:glow rad="50800">
                <a:schemeClr val="bg1">
                  <a:alpha val="99000"/>
                </a:schemeClr>
              </a:glo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 flipH="1">
            <a:off x="3323365" y="2667625"/>
            <a:ext cx="1815465" cy="1767254"/>
            <a:chOff x="240387" y="2545372"/>
            <a:chExt cx="1815465" cy="1767254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91837" y1="26000" x2="88435" y2="20333"/>
                          <a14:foregroundMark x1="86395" y1="83000" x2="90816" y2="77333"/>
                          <a14:foregroundMark x1="40136" y1="63000" x2="38776" y2="54333"/>
                          <a14:foregroundMark x1="29252" y1="8667" x2="47279" y2="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8249">
              <a:off x="240387" y="2665963"/>
              <a:ext cx="811439" cy="82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sp>
        <p:nvSpPr>
          <p:cNvPr id="32" name="Овал 31"/>
          <p:cNvSpPr/>
          <p:nvPr/>
        </p:nvSpPr>
        <p:spPr>
          <a:xfrm>
            <a:off x="5514461" y="3673135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630412" y="368367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757579" y="368740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7555409" y="3013702"/>
            <a:ext cx="1137981" cy="1102547"/>
            <a:chOff x="323849" y="2508477"/>
            <a:chExt cx="1835264" cy="180414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foregroundMark x1="24818" y1="10219" x2="32847" y2="8029"/>
                          <a14:foregroundMark x1="54015" y1="83942" x2="67153" y2="75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9133">
              <a:off x="1288235" y="2508477"/>
              <a:ext cx="870878" cy="94588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08" name="Группа 107"/>
          <p:cNvGrpSpPr/>
          <p:nvPr/>
        </p:nvGrpSpPr>
        <p:grpSpPr>
          <a:xfrm>
            <a:off x="6377253" y="3069013"/>
            <a:ext cx="1145824" cy="1109674"/>
            <a:chOff x="323849" y="2496815"/>
            <a:chExt cx="1847912" cy="1815811"/>
          </a:xfrm>
        </p:grpSpPr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24818" y1="10219" x2="32847" y2="8029"/>
                          <a14:foregroundMark x1="54015" y1="83942" x2="67153" y2="75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9133">
              <a:off x="1300883" y="2496815"/>
              <a:ext cx="870878" cy="94588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11" name="Группа 110"/>
          <p:cNvGrpSpPr/>
          <p:nvPr/>
        </p:nvGrpSpPr>
        <p:grpSpPr>
          <a:xfrm>
            <a:off x="5248099" y="3066228"/>
            <a:ext cx="1147717" cy="1102548"/>
            <a:chOff x="323849" y="2508476"/>
            <a:chExt cx="1850965" cy="1804150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24818" y1="10219" x2="32847" y2="8029"/>
                          <a14:foregroundMark x1="54015" y1="83942" x2="67153" y2="75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9133">
              <a:off x="1303936" y="2508476"/>
              <a:ext cx="870878" cy="94588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22" name="Стрелка вправо 21"/>
          <p:cNvSpPr/>
          <p:nvPr/>
        </p:nvSpPr>
        <p:spPr>
          <a:xfrm>
            <a:off x="404487" y="3686436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77"/>
          <p:cNvGrpSpPr/>
          <p:nvPr/>
        </p:nvGrpSpPr>
        <p:grpSpPr>
          <a:xfrm>
            <a:off x="301326" y="2621344"/>
            <a:ext cx="1803597" cy="1767254"/>
            <a:chOff x="252255" y="2545372"/>
            <a:chExt cx="1803597" cy="1767254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55" y="2794666"/>
              <a:ext cx="720969" cy="72096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sp>
        <p:nvSpPr>
          <p:cNvPr id="118" name="Овал 117"/>
          <p:cNvSpPr/>
          <p:nvPr/>
        </p:nvSpPr>
        <p:spPr>
          <a:xfrm>
            <a:off x="5508892" y="3675608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6636299" y="3694419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7757579" y="3673135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5195471" y="3056607"/>
            <a:ext cx="1134368" cy="1080000"/>
            <a:chOff x="226416" y="2545372"/>
            <a:chExt cx="1829436" cy="1767254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16" y="2580881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19" name="Группа 118"/>
          <p:cNvGrpSpPr/>
          <p:nvPr/>
        </p:nvGrpSpPr>
        <p:grpSpPr>
          <a:xfrm>
            <a:off x="6361428" y="3122595"/>
            <a:ext cx="1134368" cy="1080000"/>
            <a:chOff x="226416" y="2545372"/>
            <a:chExt cx="1829436" cy="1767254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16" y="2580881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22" name="Группа 121"/>
          <p:cNvGrpSpPr/>
          <p:nvPr/>
        </p:nvGrpSpPr>
        <p:grpSpPr>
          <a:xfrm>
            <a:off x="7482987" y="3107564"/>
            <a:ext cx="1134368" cy="1080000"/>
            <a:chOff x="226416" y="2545372"/>
            <a:chExt cx="1829436" cy="1767254"/>
          </a:xfrm>
        </p:grpSpPr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16" y="2580881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21" name="Стрелка вправо 20"/>
          <p:cNvSpPr/>
          <p:nvPr/>
        </p:nvSpPr>
        <p:spPr>
          <a:xfrm rot="10800000">
            <a:off x="439615" y="3697396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 flipH="1">
            <a:off x="3322757" y="2658359"/>
            <a:ext cx="1885429" cy="1767254"/>
            <a:chOff x="170423" y="2545372"/>
            <a:chExt cx="1885429" cy="176725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0423" y="2780194"/>
              <a:ext cx="720000" cy="72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sp>
        <p:nvSpPr>
          <p:cNvPr id="115" name="Овал 114"/>
          <p:cNvSpPr/>
          <p:nvPr/>
        </p:nvSpPr>
        <p:spPr>
          <a:xfrm>
            <a:off x="7753229" y="3676540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43310" y="3715568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5514384" y="3684645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 flipH="1">
            <a:off x="7656660" y="3087333"/>
            <a:ext cx="1198615" cy="1080000"/>
            <a:chOff x="122803" y="2545372"/>
            <a:chExt cx="1933049" cy="1767254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803" y="2699869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25" name="Группа 124"/>
          <p:cNvGrpSpPr/>
          <p:nvPr/>
        </p:nvGrpSpPr>
        <p:grpSpPr>
          <a:xfrm flipH="1">
            <a:off x="6483991" y="3120179"/>
            <a:ext cx="1198615" cy="1080000"/>
            <a:chOff x="122803" y="2545372"/>
            <a:chExt cx="1933049" cy="1767254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803" y="2699869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28" name="Группа 127"/>
          <p:cNvGrpSpPr/>
          <p:nvPr/>
        </p:nvGrpSpPr>
        <p:grpSpPr>
          <a:xfrm flipH="1">
            <a:off x="5251615" y="3141940"/>
            <a:ext cx="1198615" cy="1080000"/>
            <a:chOff x="122803" y="2545372"/>
            <a:chExt cx="1933049" cy="1767254"/>
          </a:xfrm>
        </p:grpSpPr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803" y="2699869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6" y="5262236"/>
            <a:ext cx="1600960" cy="16135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93" y="1370840"/>
            <a:ext cx="5128043" cy="53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2331 -0.00139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22669 0.00324 " pathEditMode="relative" rAng="0" ptsTypes="AA">
                                      <p:cBhvr>
                                        <p:cTn id="10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1511 0.00602 " pathEditMode="relative" rAng="0" ptsTypes="AA">
                                      <p:cBhvr>
                                        <p:cTn id="13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21094 0.0044 " pathEditMode="relative" rAng="0" ptsTypes="AA">
                                      <p:cBhvr>
                                        <p:cTn id="21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21549 0.0044 " pathEditMode="relative" rAng="0" ptsTypes="AA">
                                      <p:cBhvr>
                                        <p:cTn id="254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21888 0.00717 " pathEditMode="relative" rAng="0" ptsTypes="AA">
                                      <p:cBhvr>
                                        <p:cTn id="33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41" grpId="0" animBg="1"/>
      <p:bldP spid="4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70" grpId="0" animBg="1"/>
      <p:bldP spid="70" grpId="1" animBg="1"/>
      <p:bldP spid="71" grpId="0" animBg="1"/>
      <p:bldP spid="71" grpId="1" animBg="1"/>
      <p:bldP spid="30" grpId="0" animBg="1"/>
      <p:bldP spid="30" grpId="1" animBg="1"/>
      <p:bldP spid="31" grpId="0" animBg="1"/>
      <p:bldP spid="31" grpId="1" animBg="1"/>
      <p:bldP spid="51" grpId="0" animBg="1"/>
      <p:bldP spid="5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2" grpId="0" animBg="1"/>
      <p:bldP spid="22" grpId="1" animBg="1"/>
      <p:bldP spid="118" grpId="0" animBg="1"/>
      <p:bldP spid="118" grpId="1" animBg="1"/>
      <p:bldP spid="117" grpId="0" animBg="1"/>
      <p:bldP spid="117" grpId="1" animBg="1"/>
      <p:bldP spid="116" grpId="0" animBg="1"/>
      <p:bldP spid="116" grpId="1" animBg="1"/>
      <p:bldP spid="21" grpId="0" animBg="1"/>
      <p:bldP spid="21" grpId="1" animBg="1"/>
      <p:bldP spid="115" grpId="0" animBg="1"/>
      <p:bldP spid="115" grpId="1" animBg="1"/>
      <p:bldP spid="23" grpId="0" animBg="1"/>
      <p:bldP spid="23" grpId="1" animBg="1"/>
      <p:bldP spid="114" grpId="0" animBg="1"/>
      <p:bldP spid="1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07F3C79-4F75-48A9-95DE-83FD5BB53910}"/>
</file>

<file path=customXml/itemProps2.xml><?xml version="1.0" encoding="utf-8"?>
<ds:datastoreItem xmlns:ds="http://schemas.openxmlformats.org/officeDocument/2006/customXml" ds:itemID="{191BBE22-D395-439B-AA7A-53D5DCE52D55}"/>
</file>

<file path=customXml/itemProps3.xml><?xml version="1.0" encoding="utf-8"?>
<ds:datastoreItem xmlns:ds="http://schemas.openxmlformats.org/officeDocument/2006/customXml" ds:itemID="{6DF5AA79-4F61-47E5-9D75-EAEEDBCB599B}"/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24</cp:revision>
  <dcterms:created xsi:type="dcterms:W3CDTF">2025-11-07T10:57:30Z</dcterms:created>
  <dcterms:modified xsi:type="dcterms:W3CDTF">2025-11-08T19:26:12Z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