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2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1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9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7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6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6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1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5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1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995B-EF10-4D28-B527-AECB5E14A484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8F065-F385-4552-924D-74DBBE6BA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1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24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microsoft.com/office/2007/relationships/hdphoto" Target="../media/hdphoto7.wdp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4.wdp"/><Relationship Id="rId22" Type="http://schemas.openxmlformats.org/officeDocument/2006/relationships/image" Target="../media/image15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9714D7-DBC6-48AC-A2B9-7204A9B52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76099D34-2D92-4BB1-B4B0-7C0519DAEF7F}"/>
              </a:ext>
            </a:extLst>
          </p:cNvPr>
          <p:cNvSpPr/>
          <p:nvPr/>
        </p:nvSpPr>
        <p:spPr>
          <a:xfrm>
            <a:off x="3675185" y="87923"/>
            <a:ext cx="3683977" cy="3031357"/>
          </a:xfrm>
          <a:prstGeom prst="cloudCallout">
            <a:avLst>
              <a:gd name="adj1" fmla="val 62051"/>
              <a:gd name="adj2" fmla="val 71806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62F78F-19D3-4733-9A0E-A77653ADF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13" y="3440836"/>
            <a:ext cx="3171826" cy="3171826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F2392C-E004-40EF-9D4D-D770E4081D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48" r="10146"/>
          <a:stretch/>
        </p:blipFill>
        <p:spPr>
          <a:xfrm>
            <a:off x="4554415" y="474314"/>
            <a:ext cx="1846385" cy="234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78C772-DDF8-4D6B-A67A-5E91D9A36F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11273"/>
          <a:stretch/>
        </p:blipFill>
        <p:spPr>
          <a:xfrm>
            <a:off x="4519045" y="474314"/>
            <a:ext cx="1855178" cy="23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DFCB3C6-7E54-41F9-96AA-5C4C4F4481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43" y="517924"/>
            <a:ext cx="1560000" cy="23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A1C031-E3E5-4C4F-8120-E44BFDE5B7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43" y="496119"/>
            <a:ext cx="1560000" cy="234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C50032-9AFE-44A1-B9A1-996C48DD7E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13" y="815976"/>
            <a:ext cx="2700000" cy="180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34DF4A-8915-4881-8B41-15C0AF5FDDD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13" y="815976"/>
            <a:ext cx="2700000" cy="180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DD541B-CDFC-4E3D-88CD-EE83055BBF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3048">
            <a:off x="4584853" y="354194"/>
            <a:ext cx="1680000" cy="252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D063CF6-FD1C-417E-8438-7466AD98BC9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54530">
            <a:off x="4583204" y="347881"/>
            <a:ext cx="1680000" cy="252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D63307-FC2E-4A56-A2F9-B14F981C7D8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00" y="257881"/>
            <a:ext cx="1800000" cy="270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3480E42-5F28-4EF0-B34E-BE73DDF490D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99" y="257881"/>
            <a:ext cx="1800000" cy="270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0D28F6-1702-4D3D-8689-69CE7873301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96" y="652799"/>
            <a:ext cx="1980000" cy="19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F2E5A9F-D1C8-4341-927A-B4D5CA09A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97" y="630994"/>
            <a:ext cx="1980000" cy="19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626661-A5C3-4110-ADC7-65C18CF95A1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77" y="364542"/>
            <a:ext cx="1800000" cy="270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7D31EB9-C8CF-48F7-A520-EC82362C34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96" y="364542"/>
            <a:ext cx="1800000" cy="27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61" y="3282457"/>
            <a:ext cx="3302977" cy="33029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7" y="5421964"/>
            <a:ext cx="1464464" cy="13481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56" y="-7352"/>
            <a:ext cx="2965233" cy="296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6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24D363D-463B-4D86-A929-A3D9D5A26C93}"/>
</file>

<file path=customXml/itemProps2.xml><?xml version="1.0" encoding="utf-8"?>
<ds:datastoreItem xmlns:ds="http://schemas.openxmlformats.org/officeDocument/2006/customXml" ds:itemID="{E06AE964-A65D-4B2D-95E1-55AFD2749536}"/>
</file>

<file path=customXml/itemProps3.xml><?xml version="1.0" encoding="utf-8"?>
<ds:datastoreItem xmlns:ds="http://schemas.openxmlformats.org/officeDocument/2006/customXml" ds:itemID="{806F6B52-DE65-4D2A-9477-5321B9CE651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2025-11-08T18:45:28Z</dcterms:created>
  <dcterms:modified xsi:type="dcterms:W3CDTF">2025-11-08T18:45:52Z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