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2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1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1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5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9714D7-DBC6-48AC-A2B9-7204A9B5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675185" y="87923"/>
            <a:ext cx="3683977" cy="3031357"/>
          </a:xfrm>
          <a:prstGeom prst="cloudCallout">
            <a:avLst>
              <a:gd name="adj1" fmla="val 62051"/>
              <a:gd name="adj2" fmla="val 71806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3" y="3440836"/>
            <a:ext cx="3171826" cy="317182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0146"/>
          <a:stretch/>
        </p:blipFill>
        <p:spPr>
          <a:xfrm>
            <a:off x="4554415" y="474314"/>
            <a:ext cx="1846385" cy="23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11273"/>
          <a:stretch/>
        </p:blipFill>
        <p:spPr>
          <a:xfrm>
            <a:off x="4519045" y="474314"/>
            <a:ext cx="1855178" cy="23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517924"/>
            <a:ext cx="156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496119"/>
            <a:ext cx="156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13" y="815976"/>
            <a:ext cx="270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13" y="815976"/>
            <a:ext cx="270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3048">
            <a:off x="4584853" y="354194"/>
            <a:ext cx="1680000" cy="25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4530">
            <a:off x="4583204" y="347881"/>
            <a:ext cx="1680000" cy="25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00" y="257881"/>
            <a:ext cx="1800000" cy="27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9" y="257881"/>
            <a:ext cx="1800000" cy="27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96" y="652799"/>
            <a:ext cx="1980000" cy="19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97" y="630994"/>
            <a:ext cx="1980000" cy="19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77" y="364542"/>
            <a:ext cx="1800000" cy="270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96" y="364542"/>
            <a:ext cx="1800000" cy="27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61" y="3282457"/>
            <a:ext cx="3302977" cy="3302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5421964"/>
            <a:ext cx="1464464" cy="1348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56" y="-7352"/>
            <a:ext cx="2965233" cy="29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982149-180B-4802-A1FA-7626256A050A}"/>
</file>

<file path=customXml/itemProps2.xml><?xml version="1.0" encoding="utf-8"?>
<ds:datastoreItem xmlns:ds="http://schemas.openxmlformats.org/officeDocument/2006/customXml" ds:itemID="{33EE845F-3BFC-495C-A543-4778BA546391}"/>
</file>

<file path=customXml/itemProps3.xml><?xml version="1.0" encoding="utf-8"?>
<ds:datastoreItem xmlns:ds="http://schemas.openxmlformats.org/officeDocument/2006/customXml" ds:itemID="{47E57857-E360-4B06-9644-2ACFB00744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2025-11-08T18:45:28Z</dcterms:created>
  <dcterms:modified xsi:type="dcterms:W3CDTF">2025-11-08T18:45:52Z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