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6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6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4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1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8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3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242D-AC84-4D38-86A1-AF23FD21439E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9F6C-D15A-4E62-8AFD-EB97F754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12261574" cy="685800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52832" y="1331223"/>
          <a:ext cx="4968000" cy="4968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87062411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637516546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520617809"/>
                    </a:ext>
                  </a:extLst>
                </a:gridCol>
              </a:tblGrid>
              <a:tr h="165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563989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08076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27934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089">
            <a:off x="7217309" y="1470593"/>
            <a:ext cx="943751" cy="141562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77" b="92837" l="299" r="100000">
                        <a14:foregroundMark x1="14925" y1="15473" x2="15821" y2="26934"/>
                        <a14:foregroundMark x1="19701" y1="14040" x2="19701" y2="14040"/>
                        <a14:foregroundMark x1="27761" y1="13467" x2="28955" y2="36103"/>
                        <a14:foregroundMark x1="17612" y1="31805" x2="17015" y2="39828"/>
                        <a14:foregroundMark x1="41194" y1="14327" x2="39104" y2="38395"/>
                        <a14:foregroundMark x1="36716" y1="19771" x2="36119" y2="28940"/>
                        <a14:foregroundMark x1="53731" y1="15759" x2="49552" y2="35530"/>
                        <a14:foregroundMark x1="57612" y1="14327" x2="55821" y2="12894"/>
                        <a14:foregroundMark x1="66269" y1="13181" x2="63284" y2="34670"/>
                        <a14:foregroundMark x1="77910" y1="14613" x2="77015" y2="36103"/>
                        <a14:foregroundMark x1="61791" y1="20057" x2="60299" y2="28940"/>
                        <a14:foregroundMark x1="71343" y1="20917" x2="70746" y2="29513"/>
                        <a14:foregroundMark x1="91343" y1="13754" x2="92537" y2="36963"/>
                        <a14:foregroundMark x1="78209" y1="32665" x2="77313" y2="36963"/>
                        <a14:foregroundMark x1="9254" y1="39828" x2="9254" y2="39828"/>
                        <a14:foregroundMark x1="24776" y1="53582" x2="28657" y2="67622"/>
                        <a14:foregroundMark x1="21493" y1="55014" x2="20597" y2="65330"/>
                        <a14:foregroundMark x1="43582" y1="53582" x2="41194" y2="66189"/>
                        <a14:foregroundMark x1="55522" y1="55587" x2="54030" y2="68768"/>
                        <a14:foregroundMark x1="65075" y1="55301" x2="65373" y2="64470"/>
                        <a14:foregroundMark x1="75522" y1="54728" x2="77910" y2="63324"/>
                        <a14:foregroundMark x1="94030" y1="41261" x2="94328" y2="84241"/>
                        <a14:foregroundMark x1="87463" y1="19771" x2="82985" y2="31232"/>
                        <a14:foregroundMark x1="76119" y1="15473" x2="76119" y2="18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2593">
            <a:off x="5593226" y="1466454"/>
            <a:ext cx="853111" cy="1432184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00" y="1485793"/>
            <a:ext cx="1403102" cy="136961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5" y="4735220"/>
            <a:ext cx="1358243" cy="135824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69" y="4830105"/>
            <a:ext cx="1066230" cy="106623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00" y="3307980"/>
            <a:ext cx="1419994" cy="94666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12" y="3105450"/>
            <a:ext cx="1338915" cy="133891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7" y="3043221"/>
            <a:ext cx="1033869" cy="15508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8954"/>
          <a:stretch/>
        </p:blipFill>
        <p:spPr>
          <a:xfrm>
            <a:off x="6994009" y="4830105"/>
            <a:ext cx="1346834" cy="107409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27" name="Умножение 26"/>
          <p:cNvSpPr/>
          <p:nvPr/>
        </p:nvSpPr>
        <p:spPr>
          <a:xfrm>
            <a:off x="3536559" y="2952538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ольцо 27"/>
          <p:cNvSpPr/>
          <p:nvPr/>
        </p:nvSpPr>
        <p:spPr>
          <a:xfrm>
            <a:off x="4783635" y="4202790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3495702" y="2903930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ольцо 29"/>
          <p:cNvSpPr/>
          <p:nvPr/>
        </p:nvSpPr>
        <p:spPr>
          <a:xfrm>
            <a:off x="3677312" y="3083283"/>
            <a:ext cx="1440000" cy="1440000"/>
          </a:xfrm>
          <a:prstGeom prst="don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3554248" y="4632482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ольцо 31"/>
          <p:cNvSpPr/>
          <p:nvPr/>
        </p:nvSpPr>
        <p:spPr>
          <a:xfrm>
            <a:off x="4783635" y="5876282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3562416" y="4500070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ольцо 33"/>
          <p:cNvSpPr/>
          <p:nvPr/>
        </p:nvSpPr>
        <p:spPr>
          <a:xfrm>
            <a:off x="3684147" y="4706994"/>
            <a:ext cx="1440000" cy="1440000"/>
          </a:xfrm>
          <a:prstGeom prst="don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5223291" y="2975268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Кольцо 43"/>
          <p:cNvSpPr/>
          <p:nvPr/>
        </p:nvSpPr>
        <p:spPr>
          <a:xfrm>
            <a:off x="6427875" y="4207255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5148873" y="2845848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Кольцо 45"/>
          <p:cNvSpPr/>
          <p:nvPr/>
        </p:nvSpPr>
        <p:spPr>
          <a:xfrm>
            <a:off x="5303490" y="3062452"/>
            <a:ext cx="1440000" cy="1440000"/>
          </a:xfrm>
          <a:prstGeom prst="don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5211484" y="4632482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Кольцо 47"/>
          <p:cNvSpPr/>
          <p:nvPr/>
        </p:nvSpPr>
        <p:spPr>
          <a:xfrm>
            <a:off x="6445481" y="5881928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5167978" y="4531665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ольцо 49"/>
          <p:cNvSpPr/>
          <p:nvPr/>
        </p:nvSpPr>
        <p:spPr>
          <a:xfrm>
            <a:off x="5334880" y="4706283"/>
            <a:ext cx="1440000" cy="1440000"/>
          </a:xfrm>
          <a:prstGeom prst="donu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890218" y="1305566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Кольцо 51"/>
          <p:cNvSpPr/>
          <p:nvPr/>
        </p:nvSpPr>
        <p:spPr>
          <a:xfrm>
            <a:off x="8089232" y="2558637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863898" y="2978773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Кольцо 55"/>
          <p:cNvSpPr/>
          <p:nvPr/>
        </p:nvSpPr>
        <p:spPr>
          <a:xfrm>
            <a:off x="8105119" y="4210368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805635" y="2882038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Кольцо 57"/>
          <p:cNvSpPr/>
          <p:nvPr/>
        </p:nvSpPr>
        <p:spPr>
          <a:xfrm>
            <a:off x="6985635" y="3081407"/>
            <a:ext cx="1440000" cy="1440000"/>
          </a:xfrm>
          <a:prstGeom prst="don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893297" y="4612059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ольцо 59"/>
          <p:cNvSpPr/>
          <p:nvPr/>
        </p:nvSpPr>
        <p:spPr>
          <a:xfrm>
            <a:off x="8105118" y="5864515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67426" y="4560569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ольцо 61"/>
          <p:cNvSpPr/>
          <p:nvPr/>
        </p:nvSpPr>
        <p:spPr>
          <a:xfrm>
            <a:off x="6964040" y="4749604"/>
            <a:ext cx="1440000" cy="1440000"/>
          </a:xfrm>
          <a:prstGeom prst="don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ольцо 35"/>
          <p:cNvSpPr/>
          <p:nvPr/>
        </p:nvSpPr>
        <p:spPr>
          <a:xfrm>
            <a:off x="4799067" y="2567951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3536648" y="1302914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/>
          <p:cNvSpPr/>
          <p:nvPr/>
        </p:nvSpPr>
        <p:spPr>
          <a:xfrm>
            <a:off x="3515651" y="1259890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Кольцо 37"/>
          <p:cNvSpPr/>
          <p:nvPr/>
        </p:nvSpPr>
        <p:spPr>
          <a:xfrm>
            <a:off x="3695651" y="1462639"/>
            <a:ext cx="1440000" cy="1440000"/>
          </a:xfrm>
          <a:prstGeom prst="don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ольцо 39"/>
          <p:cNvSpPr/>
          <p:nvPr/>
        </p:nvSpPr>
        <p:spPr>
          <a:xfrm>
            <a:off x="6445274" y="2540322"/>
            <a:ext cx="367539" cy="374242"/>
          </a:xfrm>
          <a:prstGeom prst="donut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5218561" y="1298781"/>
            <a:ext cx="451192" cy="4819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множение 40"/>
          <p:cNvSpPr/>
          <p:nvPr/>
        </p:nvSpPr>
        <p:spPr>
          <a:xfrm>
            <a:off x="5128100" y="1271495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ольцо 41"/>
          <p:cNvSpPr/>
          <p:nvPr/>
        </p:nvSpPr>
        <p:spPr>
          <a:xfrm>
            <a:off x="5316038" y="1464894"/>
            <a:ext cx="1440000" cy="1440000"/>
          </a:xfrm>
          <a:prstGeom prst="don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795414" y="1263657"/>
            <a:ext cx="1800000" cy="18000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ольцо 53"/>
          <p:cNvSpPr/>
          <p:nvPr/>
        </p:nvSpPr>
        <p:spPr>
          <a:xfrm>
            <a:off x="6987834" y="1458406"/>
            <a:ext cx="1440000" cy="1440000"/>
          </a:xfrm>
          <a:prstGeom prst="donu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818" y="2879081"/>
            <a:ext cx="3452584" cy="34525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1" y="4830105"/>
            <a:ext cx="1669229" cy="16899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2" y="853067"/>
            <a:ext cx="3324165" cy="34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36" grpId="0" animBg="1"/>
      <p:bldP spid="36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53" grpId="0" animBg="1"/>
      <p:bldP spid="53" grpId="1" animBg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326D3B-46E4-4BE7-A013-5B52A47B03D5}"/>
</file>

<file path=customXml/itemProps2.xml><?xml version="1.0" encoding="utf-8"?>
<ds:datastoreItem xmlns:ds="http://schemas.openxmlformats.org/officeDocument/2006/customXml" ds:itemID="{8DDC57CD-2E54-4681-85A9-C0204FBC4F70}"/>
</file>

<file path=customXml/itemProps3.xml><?xml version="1.0" encoding="utf-8"?>
<ds:datastoreItem xmlns:ds="http://schemas.openxmlformats.org/officeDocument/2006/customXml" ds:itemID="{C3FA12B4-A7A4-4AF6-8E32-276037EDF61C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2025-11-08T17:22:34Z</dcterms:created>
  <dcterms:modified xsi:type="dcterms:W3CDTF">2025-11-08T17:26:10Z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