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709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419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9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4764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9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41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652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0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7246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195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403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4A1F4-AF67-40B0-9B2C-8DC7ED1375FB}" type="datetimeFigureOut">
              <a:rPr lang="uk-UA" smtClean="0"/>
              <a:t>08.11.2025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68C5A-63EE-4FAA-B188-B965675B4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368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653" y="-42169"/>
            <a:ext cx="12312066" cy="690016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361" y="2879079"/>
            <a:ext cx="2520000" cy="140898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72" y="2620497"/>
            <a:ext cx="1356977" cy="135697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3959" flipH="1">
            <a:off x="6569668" y="2432128"/>
            <a:ext cx="2310822" cy="210112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2698" flipH="1">
            <a:off x="7313939" y="2679040"/>
            <a:ext cx="1190752" cy="11907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 t="-2018" r="17922" b="-2018"/>
          <a:stretch/>
        </p:blipFill>
        <p:spPr>
          <a:xfrm rot="20918729">
            <a:off x="2983620" y="225024"/>
            <a:ext cx="1894591" cy="189459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783">
            <a:off x="3227747" y="391694"/>
            <a:ext cx="1165602" cy="116560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04104">
            <a:off x="8633574" y="4493280"/>
            <a:ext cx="2698334" cy="236893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0998">
            <a:off x="9305761" y="4756397"/>
            <a:ext cx="1138955" cy="1430273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7236">
            <a:off x="3990538" y="2410597"/>
            <a:ext cx="2047017" cy="204701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050">
            <a:off x="4481186" y="2749719"/>
            <a:ext cx="1162949" cy="1162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89083" y="316513"/>
            <a:ext cx="2041002" cy="204100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0904">
            <a:off x="9578622" y="386986"/>
            <a:ext cx="1718452" cy="171845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8607" y="47290"/>
            <a:ext cx="2340146" cy="234014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7" y="546600"/>
            <a:ext cx="1213949" cy="121394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4" r="10404"/>
          <a:stretch/>
        </p:blipFill>
        <p:spPr>
          <a:xfrm rot="19456666">
            <a:off x="3325630" y="4612700"/>
            <a:ext cx="2119346" cy="211853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40" flipH="1">
            <a:off x="3817956" y="5039423"/>
            <a:ext cx="984161" cy="98416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276" y="4989960"/>
            <a:ext cx="2520000" cy="16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70" y="4989960"/>
            <a:ext cx="1444299" cy="1444299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14" y="3202077"/>
            <a:ext cx="3627937" cy="36279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" y="773"/>
            <a:ext cx="927946" cy="10213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20" y="678224"/>
            <a:ext cx="2472216" cy="26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B21EF01-F60C-4B1F-82BD-242A97939A0D}"/>
</file>

<file path=customXml/itemProps2.xml><?xml version="1.0" encoding="utf-8"?>
<ds:datastoreItem xmlns:ds="http://schemas.openxmlformats.org/officeDocument/2006/customXml" ds:itemID="{8DC5B3A5-0D2D-47AF-9BDA-F7E48F95C9A5}"/>
</file>

<file path=customXml/itemProps3.xml><?xml version="1.0" encoding="utf-8"?>
<ds:datastoreItem xmlns:ds="http://schemas.openxmlformats.org/officeDocument/2006/customXml" ds:itemID="{0658D162-9EAD-43EF-A4A7-9FE69BE026AC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</dc:creator>
  <cp:lastModifiedBy>Daria</cp:lastModifiedBy>
  <cp:revision>13</cp:revision>
  <dcterms:created xsi:type="dcterms:W3CDTF">2025-11-07T10:58:12Z</dcterms:created>
  <dcterms:modified xsi:type="dcterms:W3CDTF">2025-11-08T09:01:28Z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