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9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5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0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9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0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6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3" y="-42169"/>
            <a:ext cx="12312066" cy="6900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61" y="2879079"/>
            <a:ext cx="2520000" cy="14089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72" y="2620497"/>
            <a:ext cx="1356977" cy="13569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59" flipH="1">
            <a:off x="6569668" y="2432128"/>
            <a:ext cx="2310822" cy="21011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698" flipH="1">
            <a:off x="7313939" y="2679040"/>
            <a:ext cx="1190752" cy="11907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-2018" r="17922" b="-2018"/>
          <a:stretch/>
        </p:blipFill>
        <p:spPr>
          <a:xfrm rot="20918729">
            <a:off x="2983620" y="225024"/>
            <a:ext cx="1894591" cy="18945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83">
            <a:off x="3227747" y="391694"/>
            <a:ext cx="1165602" cy="11656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104">
            <a:off x="8633574" y="4493280"/>
            <a:ext cx="2698334" cy="23689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998">
            <a:off x="9305761" y="4756397"/>
            <a:ext cx="1138955" cy="143027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236">
            <a:off x="3990538" y="2410597"/>
            <a:ext cx="2047017" cy="204701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50">
            <a:off x="4481186" y="2749719"/>
            <a:ext cx="1162949" cy="1162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9083" y="316513"/>
            <a:ext cx="2041002" cy="20410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904">
            <a:off x="9514238" y="374001"/>
            <a:ext cx="1596347" cy="159634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607" y="47290"/>
            <a:ext cx="2340146" cy="23401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7" y="546600"/>
            <a:ext cx="1213949" cy="1213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/>
        </p:blipFill>
        <p:spPr>
          <a:xfrm rot="19456666">
            <a:off x="3325630" y="4612700"/>
            <a:ext cx="2119346" cy="21185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40" flipH="1">
            <a:off x="3817956" y="5039423"/>
            <a:ext cx="984161" cy="98416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4989960"/>
            <a:ext cx="2520000" cy="16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61" y="4583520"/>
            <a:ext cx="1359911" cy="135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14" y="3202077"/>
            <a:ext cx="3627937" cy="3627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" y="773"/>
            <a:ext cx="927946" cy="1021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" y="678224"/>
            <a:ext cx="2472216" cy="26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BB0CAF-486C-4A43-8FAC-7F4F131FEE24}"/>
</file>

<file path=customXml/itemProps2.xml><?xml version="1.0" encoding="utf-8"?>
<ds:datastoreItem xmlns:ds="http://schemas.openxmlformats.org/officeDocument/2006/customXml" ds:itemID="{EFF16C71-696F-421D-993E-65E56727F935}"/>
</file>

<file path=customXml/itemProps3.xml><?xml version="1.0" encoding="utf-8"?>
<ds:datastoreItem xmlns:ds="http://schemas.openxmlformats.org/officeDocument/2006/customXml" ds:itemID="{3260C16D-4297-453A-9406-67120104F52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11</cp:revision>
  <dcterms:created xsi:type="dcterms:W3CDTF">2025-11-07T10:58:12Z</dcterms:created>
  <dcterms:modified xsi:type="dcterms:W3CDTF">2025-11-08T08:55:50Z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