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19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9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7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5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41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52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06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2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9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03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68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3" y="-42169"/>
            <a:ext cx="12312066" cy="6900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61" y="2879079"/>
            <a:ext cx="2520000" cy="14089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572" y="2620497"/>
            <a:ext cx="1849578" cy="13569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8411" flipH="1">
            <a:off x="6598135" y="2446781"/>
            <a:ext cx="2286293" cy="20788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3983" flipH="1">
            <a:off x="7392636" y="2775723"/>
            <a:ext cx="1190752" cy="119075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-2018" r="17922" b="-2018"/>
          <a:stretch/>
        </p:blipFill>
        <p:spPr>
          <a:xfrm rot="20918729">
            <a:off x="2983620" y="225024"/>
            <a:ext cx="1894591" cy="18945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83">
            <a:off x="3227747" y="391694"/>
            <a:ext cx="1165602" cy="116560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4104">
            <a:off x="8633574" y="4493280"/>
            <a:ext cx="2698334" cy="236893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998">
            <a:off x="9305761" y="4756397"/>
            <a:ext cx="1138955" cy="143027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236">
            <a:off x="3990538" y="2410597"/>
            <a:ext cx="2047017" cy="204701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50">
            <a:off x="4158708" y="2448221"/>
            <a:ext cx="1703776" cy="170377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9083" y="316513"/>
            <a:ext cx="2041002" cy="204100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904">
            <a:off x="9514238" y="374001"/>
            <a:ext cx="1596347" cy="159634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607" y="47290"/>
            <a:ext cx="2340146" cy="23401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7" y="546600"/>
            <a:ext cx="1213949" cy="1213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404"/>
          <a:stretch/>
        </p:blipFill>
        <p:spPr>
          <a:xfrm rot="19456666">
            <a:off x="3325630" y="4612700"/>
            <a:ext cx="2119346" cy="21185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40" flipH="1">
            <a:off x="3771405" y="5008391"/>
            <a:ext cx="1042735" cy="104273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6" y="4989960"/>
            <a:ext cx="2520000" cy="16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61" y="4583520"/>
            <a:ext cx="1359911" cy="135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14" y="3202077"/>
            <a:ext cx="3627937" cy="3627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" y="773"/>
            <a:ext cx="927946" cy="1021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0" y="678224"/>
            <a:ext cx="2472216" cy="26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41BB36A-B1A7-424E-B779-1DED972992D1}"/>
</file>

<file path=customXml/itemProps2.xml><?xml version="1.0" encoding="utf-8"?>
<ds:datastoreItem xmlns:ds="http://schemas.openxmlformats.org/officeDocument/2006/customXml" ds:itemID="{2ADF705C-FF70-4A4D-AFB5-74E68CD959CA}"/>
</file>

<file path=customXml/itemProps3.xml><?xml version="1.0" encoding="utf-8"?>
<ds:datastoreItem xmlns:ds="http://schemas.openxmlformats.org/officeDocument/2006/customXml" ds:itemID="{437D76EB-07F3-4510-B949-A62F34540620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8</cp:revision>
  <dcterms:created xsi:type="dcterms:W3CDTF">2025-11-07T10:58:12Z</dcterms:created>
  <dcterms:modified xsi:type="dcterms:W3CDTF">2025-11-08T08:47:44Z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