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788DD-5050-4D9A-941A-83A13C80B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24C81C-69EF-4B5D-9C52-D6BEA355D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1FAF5-D13B-4C61-8566-607B5A4C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5DD-2244-4D29-BD9F-B755842C580D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568800-7EFF-432D-81EC-39440C61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41BE20-7449-478D-8770-233C6D75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D7D1-4CC8-47D6-B579-CE25F3A20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25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D1608-E50C-4037-AFC0-E4432AFCC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435CE2-C9E2-4555-A5E0-51E5C8B92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51AB10-746C-40C4-93AA-D6DBCAD6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5DD-2244-4D29-BD9F-B755842C580D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924B93-EB7C-432E-9323-40C20E45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785A61-3F33-4AB2-A0A3-94FBBAABE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D7D1-4CC8-47D6-B579-CE25F3A20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50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D00A0E-80A2-483D-8A3D-0AB5DB78F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009801-6591-4BD6-BC7D-C371633D2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53360C-60B9-41C0-9E52-F34F15973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5DD-2244-4D29-BD9F-B755842C580D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012E7-A8F9-4AC1-9604-ADBE01F9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B4F6F-7EFD-4250-8BC6-C5711122E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D7D1-4CC8-47D6-B579-CE25F3A20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033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72DD2-6D4F-4C81-AB83-4506BDB7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70C557-FBB5-4E34-A80C-E22DFC6E0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C5FF57-0555-4E98-8E79-48B8963E6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5DD-2244-4D29-BD9F-B755842C580D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66452B-EC31-4AC7-878A-C7C4408C2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C694F9-AD95-4B6E-9BA1-01D81D7F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D7D1-4CC8-47D6-B579-CE25F3A20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4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6AFC7-6AC6-4307-8BE1-7B4E96E9E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FFAFF5-E773-403E-AED4-B5D4A2B37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C54C7-C980-4317-961F-C17EABCB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5DD-2244-4D29-BD9F-B755842C580D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0D4A08-4748-4B63-A5B4-7E313A229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B2FF7F-3C5D-4BCD-BF9F-048EEDFE3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D7D1-4CC8-47D6-B579-CE25F3A20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23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63F35-D9B9-403B-B632-F5D60F0B5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653BAC-6170-4BE1-902D-519220AEE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D082A8-C911-4199-BF26-53F049094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088F78-578E-446F-AAAF-1A928A9F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5DD-2244-4D29-BD9F-B755842C580D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D15813-5775-438E-8B8B-F6A54C6B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14B936-FF11-460B-AD17-674373EA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D7D1-4CC8-47D6-B579-CE25F3A20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26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81720-F3F2-4AE2-A601-0F335D621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E56B18-B670-47E9-BD0A-0EAD4CAE2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7F08B6-5FF9-4783-B74E-045BE820F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0B6096-0BB8-4178-9DEE-CA1F32870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C607D3-86E1-4900-A1CD-F8C0DC756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8E1F91-A61B-4222-876D-CD5AE57BB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5DD-2244-4D29-BD9F-B755842C580D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092DEC-2865-4AB2-AB35-71D8C6F7C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9737CEC-774F-42DE-A7F3-566AA9DF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D7D1-4CC8-47D6-B579-CE25F3A20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0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23F4E-DC7F-4975-991D-3C9281A5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D833BD-F783-40E3-AFC6-D82168FAE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5DD-2244-4D29-BD9F-B755842C580D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D860F9-4181-40E2-9341-F56198BAF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CB5454-E19E-48DD-BF1A-52547C73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D7D1-4CC8-47D6-B579-CE25F3A20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08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5C3CFC-C2FA-4170-8BF7-2D25D8FB6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5DD-2244-4D29-BD9F-B755842C580D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B12B3E-6C82-4781-A8BA-A4E052CE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609E9A-CA5A-41E1-8F67-9564C79A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D7D1-4CC8-47D6-B579-CE25F3A20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34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8DCD9-1913-41CE-B9BA-A7AB3B704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F5F744-74A4-4671-B314-D6FE28C61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3C378B-3843-4DB1-BAAF-602ACC702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8B5C17-85DB-4E0A-A034-F14E1244A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5DD-2244-4D29-BD9F-B755842C580D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5D3C43-644C-429F-97F9-55CDEE7A6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13C110-137E-4282-9133-6EFBEB15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D7D1-4CC8-47D6-B579-CE25F3A20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91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7C077-E202-44A4-86A4-264959B4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9334F2-8AD9-4C5A-9E06-C69C31011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7FE8B6-077C-43AA-A3E2-64AD5FB7B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AC461E-1C86-408B-A0D5-0CA42EF9B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5DD-2244-4D29-BD9F-B755842C580D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E16192-3327-47F5-A101-9C2FDB167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6551AA-75FC-4B67-9CB7-3BD6E516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D7D1-4CC8-47D6-B579-CE25F3A20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9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0A693-C689-48DF-A23E-0C8B9527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5D872C-A626-4298-8B8C-813724E6C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1CF02C-AB09-4000-96B2-B39F67F7C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DF5DD-2244-4D29-BD9F-B755842C580D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64811A-C024-4DD7-B119-4C8EDE8BE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A93F2B-4FEB-4F2B-AA48-E25A21BBF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6D7D1-4CC8-47D6-B579-CE25F3A20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23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2.pn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E7D696-6D1D-9698-4356-FF5845E3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84" y="-24134"/>
            <a:ext cx="12170759" cy="695472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DB916BA-7D61-4565-A2C4-E3A5E90FBB9B}"/>
              </a:ext>
            </a:extLst>
          </p:cNvPr>
          <p:cNvSpPr/>
          <p:nvPr/>
        </p:nvSpPr>
        <p:spPr>
          <a:xfrm>
            <a:off x="4772038" y="851428"/>
            <a:ext cx="6704317" cy="52035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Взрыв: 14 точек 28">
            <a:extLst>
              <a:ext uri="{FF2B5EF4-FFF2-40B4-BE49-F238E27FC236}">
                <a16:creationId xmlns:a16="http://schemas.microsoft.com/office/drawing/2014/main" id="{6DB73412-27AA-E5D3-8C20-6B14BF9DAE01}"/>
              </a:ext>
            </a:extLst>
          </p:cNvPr>
          <p:cNvSpPr/>
          <p:nvPr/>
        </p:nvSpPr>
        <p:spPr>
          <a:xfrm rot="2171677">
            <a:off x="6209249" y="1672898"/>
            <a:ext cx="4438103" cy="3998137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654439-6CEB-D279-52E0-C57CA1B93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71" y="2961240"/>
            <a:ext cx="3128486" cy="312848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03A4E68-18D0-96EE-3917-3F6068DE16B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B6C3415-CD87-B8C1-D350-EEDE32D41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15ED91-68AE-B25C-6C75-7F332D868AA9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Скругленный прямоугольник 52">
            <a:extLst>
              <a:ext uri="{FF2B5EF4-FFF2-40B4-BE49-F238E27FC236}">
                <a16:creationId xmlns:a16="http://schemas.microsoft.com/office/drawing/2014/main" id="{19942736-CE44-37D5-A187-AE8F7522B721}"/>
              </a:ext>
            </a:extLst>
          </p:cNvPr>
          <p:cNvSpPr/>
          <p:nvPr/>
        </p:nvSpPr>
        <p:spPr>
          <a:xfrm>
            <a:off x="1282798" y="461880"/>
            <a:ext cx="3128486" cy="242161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3D54A9-171D-2082-0DEB-C161485DE3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127" b="4127"/>
          <a:stretch/>
        </p:blipFill>
        <p:spPr>
          <a:xfrm>
            <a:off x="5443847" y="987761"/>
            <a:ext cx="5687264" cy="471790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D61B8E-F217-8720-0EE6-94E07C185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787460" y="877317"/>
            <a:ext cx="4218708" cy="492182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68DC8F-F0DF-FE8B-8A98-F86342D3AA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594" r="2594"/>
          <a:stretch/>
        </p:blipFill>
        <p:spPr>
          <a:xfrm>
            <a:off x="5821299" y="704878"/>
            <a:ext cx="4620731" cy="511403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01DE70-3881-8F06-BA87-7A7B8E4CFD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654450" y="996149"/>
            <a:ext cx="7072232" cy="483500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B94F770-2DBF-4DEE-9045-97FBB136B7D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-4788" b="-705"/>
          <a:stretch/>
        </p:blipFill>
        <p:spPr>
          <a:xfrm>
            <a:off x="5612616" y="877317"/>
            <a:ext cx="4642112" cy="498041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6D68CF3-8228-4420-8432-E9C5298EED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5610091" y="1477658"/>
            <a:ext cx="5155520" cy="429901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A48A9E1-5F58-4EC4-89F8-D368FDD71A9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1356" t="-92" r="1090"/>
          <a:stretch/>
        </p:blipFill>
        <p:spPr>
          <a:xfrm>
            <a:off x="4877107" y="569027"/>
            <a:ext cx="6050988" cy="5224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AD91AA-6C34-449A-8174-89537D579C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5026962" y="937816"/>
            <a:ext cx="6449393" cy="476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E7D696-6D1D-9698-4356-FF5845E3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1" y="-25000"/>
            <a:ext cx="12170759" cy="695472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DB916BA-7D61-4565-A2C4-E3A5E90FBB9B}"/>
              </a:ext>
            </a:extLst>
          </p:cNvPr>
          <p:cNvSpPr/>
          <p:nvPr/>
        </p:nvSpPr>
        <p:spPr>
          <a:xfrm>
            <a:off x="4772038" y="851428"/>
            <a:ext cx="6704317" cy="52035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Взрыв: 14 точек 28">
            <a:extLst>
              <a:ext uri="{FF2B5EF4-FFF2-40B4-BE49-F238E27FC236}">
                <a16:creationId xmlns:a16="http://schemas.microsoft.com/office/drawing/2014/main" id="{6DB73412-27AA-E5D3-8C20-6B14BF9DAE01}"/>
              </a:ext>
            </a:extLst>
          </p:cNvPr>
          <p:cNvSpPr/>
          <p:nvPr/>
        </p:nvSpPr>
        <p:spPr>
          <a:xfrm rot="2171677">
            <a:off x="6209249" y="1672898"/>
            <a:ext cx="4438103" cy="3998137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654439-6CEB-D279-52E0-C57CA1B93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5" y="3505881"/>
            <a:ext cx="3128486" cy="312848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03A4E68-18D0-96EE-3917-3F6068DE16B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B6C3415-CD87-B8C1-D350-EEDE32D41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15ED91-68AE-B25C-6C75-7F332D868AA9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Скругленный прямоугольник 52">
            <a:extLst>
              <a:ext uri="{FF2B5EF4-FFF2-40B4-BE49-F238E27FC236}">
                <a16:creationId xmlns:a16="http://schemas.microsoft.com/office/drawing/2014/main" id="{19942736-CE44-37D5-A187-AE8F7522B721}"/>
              </a:ext>
            </a:extLst>
          </p:cNvPr>
          <p:cNvSpPr/>
          <p:nvPr/>
        </p:nvSpPr>
        <p:spPr>
          <a:xfrm>
            <a:off x="1019306" y="802313"/>
            <a:ext cx="3128486" cy="242161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17637B3-7667-392A-A05D-27981150B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37207" y="698400"/>
            <a:ext cx="4602125" cy="52744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3D54A9-171D-2082-0DEB-C161485DE3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6" b="4206"/>
          <a:stretch/>
        </p:blipFill>
        <p:spPr>
          <a:xfrm>
            <a:off x="5547281" y="1096838"/>
            <a:ext cx="5687264" cy="471790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D61B8E-F217-8720-0EE6-94E07C185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89227" y="952566"/>
            <a:ext cx="5491415" cy="495286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01DE70-3881-8F06-BA87-7A7B8E4CFD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324046" y="1210765"/>
            <a:ext cx="5915577" cy="463184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B94F770-2DBF-4DEE-9045-97FBB136B7D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1" t="-4037" r="-2556" b="-2389"/>
          <a:stretch/>
        </p:blipFill>
        <p:spPr>
          <a:xfrm>
            <a:off x="5872541" y="833442"/>
            <a:ext cx="4857697" cy="516555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6D68CF3-8228-4420-8432-E9C5298EED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379291" y="1371651"/>
            <a:ext cx="5590559" cy="450079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A48A9E1-5F58-4EC4-89F8-D368FDD71A9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485" t="11285" r="831" b="1"/>
          <a:stretch/>
        </p:blipFill>
        <p:spPr>
          <a:xfrm>
            <a:off x="5066075" y="1148730"/>
            <a:ext cx="6216993" cy="474071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AD91AA-6C34-449A-8174-89537D579C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143228" y="881986"/>
            <a:ext cx="6316322" cy="50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1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E6A286B-405B-419D-8760-86D1E1B35008}"/>
</file>

<file path=customXml/itemProps2.xml><?xml version="1.0" encoding="utf-8"?>
<ds:datastoreItem xmlns:ds="http://schemas.openxmlformats.org/officeDocument/2006/customXml" ds:itemID="{254CDAA2-ED1C-4305-A890-FCCAB2717449}"/>
</file>

<file path=customXml/itemProps3.xml><?xml version="1.0" encoding="utf-8"?>
<ds:datastoreItem xmlns:ds="http://schemas.openxmlformats.org/officeDocument/2006/customXml" ds:itemID="{CB9DFB4D-2A0B-4FFC-A855-A0658F4B5FAD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Office PowerPoint</Application>
  <PresentationFormat>Широкоэкранный</PresentationFormat>
  <Paragraphs>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15</cp:revision>
  <dcterms:created xsi:type="dcterms:W3CDTF">2025-11-04T12:58:42Z</dcterms:created>
  <dcterms:modified xsi:type="dcterms:W3CDTF">2025-11-07T22:17:41Z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