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AF8ED-2636-4102-BAF9-EA8441AC7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829D8-FC09-46A6-986A-802E2F076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67D6D-E016-47DA-8336-6510A03C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7F95A-5BC7-44DD-94C6-7E23F68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E8AF2C-E8FD-485E-9E33-2D4FD7BC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1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C5169-2372-4349-A8F7-16A922A4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B99BFE-280D-4152-9B78-D60D57399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527B0-BF45-43A8-B744-B2B99048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FFCB4-09C7-4686-8957-4BC1D362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30E36-36EE-4F46-A8BA-8CF5D3D4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0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3C44FA-B46F-4793-858D-A867A4094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FE4212-D47D-47C5-B49E-748DB51B6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F1F6AD-2A83-40C1-88FD-8CB158FC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DE082-51B9-40C0-B192-7AEB78CF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71268-0611-469D-808E-9E7222F1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D56CC-11B0-4533-B9D7-1A05F0CA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F6902-EFB7-4783-B00B-7B57857DC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BA88F-4728-45FC-8316-65643180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6FE17-B410-47F1-B248-30E6CC7E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E3FD0-3616-4B1B-8BB3-23C527A9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6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08527-F304-4C9E-A0E3-2516693D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F752C-3DC2-4410-8746-3A2223A9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A1F3D-E3F1-4298-BD52-7834EF76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E9E1C-6D0B-40FE-8854-EE0AC02E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9FC94-99BA-498F-BA8B-BE553C52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0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7DE85-96BD-48E0-BA6B-EC6D2D69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604BE-6D09-4C88-B78D-E08ADD802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2EAA5-243C-4E32-884A-A27290AE6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65980-5CEF-4541-AD54-83512437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FD91DC-6478-4253-A1EF-F3A6561F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872E1-7336-4DB8-B4DB-104A2566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5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C96B8-BE07-4E31-8B61-31147FE6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C0E58-0A73-4091-AB02-21DCE6E06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59E6C-96FE-467A-B3D7-BC275537A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37378-BCF0-4E53-8C06-3ABD147A9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09F501-4A5A-4B88-9FB1-1E9FE537C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5D3470-1B8A-4655-9EB0-9B935D69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481717-38AA-42AA-8D4F-03D662E4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ED788B-7F73-45E2-AE80-983C210A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AE416-94A9-46C5-B0C1-ADB65B7E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7B082F-5EB7-4D02-B39B-BEDFA450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8119AF-6D67-4DA7-9BB7-DEE47467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267D7-0B34-443D-9E84-64C6A23E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6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96A64E-9B59-4503-B27F-9A15EBC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9BAF81-A2FF-4A5E-BCAA-761E8AC4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50005D-4F4E-4DBA-8150-2CB01677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A9133-F55B-479F-B542-5C270117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78A5E-F77E-4FED-BC32-6466ED10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22D08B-D398-40FB-B22A-368F50E0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AE2DC-13DF-44F3-8D45-249D0965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B365EA-CED6-487C-930C-329B71BF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1B7B6-A2EB-49C5-8854-40B8BA08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9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AAF5C-3342-4A99-8202-494964E6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EA5DC0-1E24-443E-94D3-7C6B8EA3C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B88443-3C3B-4FFB-8D4D-65B162805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1C979-970D-4088-9F8B-4655876B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11B51A-D14E-449B-99E9-EC967539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090357-6427-45C8-9A43-8EC71BBD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81B0D-B3C0-4805-BA6F-732914D9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0E2F37-840B-4A2A-82A7-A877728F2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2B821-F060-412B-82EE-553E0CDB8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60B66-CE55-40D4-8358-CCEEA4930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B0B76-40CB-4F11-9FFC-FCADCD44A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6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DF2EB-DC1F-4024-9FE8-540ED79C3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8"/>
            <a:ext cx="12192000" cy="696685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9939" y="223261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9939" y="2468920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9939" y="4714579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974311" y="2611325"/>
            <a:ext cx="1590769" cy="186024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707331" y="2611325"/>
            <a:ext cx="1865707" cy="18657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7332" y="351968"/>
            <a:ext cx="1772071" cy="177207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-611" r="3258"/>
          <a:stretch/>
        </p:blipFill>
        <p:spPr bwMode="auto">
          <a:xfrm>
            <a:off x="4595205" y="4957974"/>
            <a:ext cx="2311817" cy="18510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7448" y="313446"/>
            <a:ext cx="1882654" cy="191613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343" y="4916158"/>
            <a:ext cx="1756842" cy="175684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350040" y="303006"/>
            <a:ext cx="1800955" cy="18191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7539" y="2762062"/>
            <a:ext cx="1595923" cy="15959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2773185" y="4748026"/>
            <a:ext cx="1853949" cy="191249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3039" y="465347"/>
            <a:ext cx="1777001" cy="17770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7022" y="2773846"/>
            <a:ext cx="1745168" cy="155531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7017468" y="4823973"/>
            <a:ext cx="1814462" cy="179308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B7C6F-8475-4113-BBB1-1E5F098FB4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43" y="2468920"/>
            <a:ext cx="2748539" cy="274853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EE7697-3DA6-4373-95C1-C51B8368C138}"/>
              </a:ext>
            </a:extLst>
          </p:cNvPr>
          <p:cNvGrpSpPr/>
          <p:nvPr/>
        </p:nvGrpSpPr>
        <p:grpSpPr>
          <a:xfrm>
            <a:off x="-105085" y="216042"/>
            <a:ext cx="890110" cy="752666"/>
            <a:chOff x="110921" y="46441"/>
            <a:chExt cx="497213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7EF9C361-92DF-4195-82AC-908F06D99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2B1E31-7668-4210-A311-C04FE2E13ED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Скругленный прямоугольник 52">
            <a:extLst>
              <a:ext uri="{FF2B5EF4-FFF2-40B4-BE49-F238E27FC236}">
                <a16:creationId xmlns:a16="http://schemas.microsoft.com/office/drawing/2014/main" id="{8FB9AC33-7D6C-43D1-BE69-6A6EEF45F996}"/>
              </a:ext>
            </a:extLst>
          </p:cNvPr>
          <p:cNvSpPr/>
          <p:nvPr/>
        </p:nvSpPr>
        <p:spPr>
          <a:xfrm>
            <a:off x="2773185" y="1266822"/>
            <a:ext cx="4698872" cy="4416064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2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3202FBB-43C2-4334-A3BD-8D4D0D1E91E7}"/>
</file>

<file path=customXml/itemProps2.xml><?xml version="1.0" encoding="utf-8"?>
<ds:datastoreItem xmlns:ds="http://schemas.openxmlformats.org/officeDocument/2006/customXml" ds:itemID="{81D160F0-AD41-4D89-825B-E94262FE27EA}"/>
</file>

<file path=customXml/itemProps3.xml><?xml version="1.0" encoding="utf-8"?>
<ds:datastoreItem xmlns:ds="http://schemas.openxmlformats.org/officeDocument/2006/customXml" ds:itemID="{D776DBD8-FD13-430C-BCDE-C79D826FADDE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11</cp:revision>
  <dcterms:created xsi:type="dcterms:W3CDTF">2025-11-06T21:07:43Z</dcterms:created>
  <dcterms:modified xsi:type="dcterms:W3CDTF">2025-11-07T20:42:14Z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