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1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7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7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1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5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A29F-A3C4-49E4-9617-D5C6D71CFFF9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1EA9-6BFE-4261-B095-41DF74A92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44" y="1066093"/>
            <a:ext cx="1413285" cy="1403977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b="15178"/>
          <a:stretch/>
        </p:blipFill>
        <p:spPr bwMode="auto">
          <a:xfrm>
            <a:off x="4818084" y="1319797"/>
            <a:ext cx="1455659" cy="993913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r="9337"/>
          <a:stretch/>
        </p:blipFill>
        <p:spPr>
          <a:xfrm>
            <a:off x="3063066" y="4423018"/>
            <a:ext cx="1101919" cy="14041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6262"/>
          <a:stretch/>
        </p:blipFill>
        <p:spPr>
          <a:xfrm>
            <a:off x="6877426" y="1092981"/>
            <a:ext cx="1144153" cy="13399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897469"/>
              </a:clrFrom>
              <a:clrTo>
                <a:srgbClr val="89746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3" b="98596" l="2809" r="98876">
                        <a14:foregroundMark x1="69944" y1="16292" x2="69382" y2="15730"/>
                        <a14:foregroundMark x1="61236" y1="10112" x2="59270" y2="10112"/>
                        <a14:foregroundMark x1="21629" y1="80618" x2="17697" y2="76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3" r="9280"/>
          <a:stretch/>
        </p:blipFill>
        <p:spPr>
          <a:xfrm>
            <a:off x="4970880" y="4410374"/>
            <a:ext cx="1114888" cy="136183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0" y="2738750"/>
            <a:ext cx="1357418" cy="135741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7568" r="8000" b="16579"/>
          <a:stretch/>
        </p:blipFill>
        <p:spPr>
          <a:xfrm>
            <a:off x="4960501" y="2814899"/>
            <a:ext cx="1282148" cy="11131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7063" r="5568" b="11560"/>
          <a:stretch/>
        </p:blipFill>
        <p:spPr>
          <a:xfrm>
            <a:off x="6749473" y="2887884"/>
            <a:ext cx="1331531" cy="111318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 b="12378"/>
          <a:stretch/>
        </p:blipFill>
        <p:spPr>
          <a:xfrm rot="10222360">
            <a:off x="6809293" y="4577736"/>
            <a:ext cx="1401363" cy="1094663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792151" y="2668062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73253" y="27244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7798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80227" y="4422343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13182" y="96801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915547" y="103504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718324" y="964477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823020" y="1049689"/>
            <a:ext cx="1440000" cy="1440000"/>
          </a:xfrm>
          <a:prstGeom prst="donut">
            <a:avLst/>
          </a:prstGeom>
          <a:solidFill>
            <a:srgbClr val="452DEE"/>
          </a:solidFill>
          <a:ln>
            <a:solidFill>
              <a:srgbClr val="452DE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49266" y="256986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64607" y="270433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28838" y="424060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42800" y="437129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39502" y="93125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89975" y="99578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02700" y="2618215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696254" y="269745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25640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776950" y="437129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F816C35-79EB-4321-8E11-2F4FF63263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67" y="2506389"/>
            <a:ext cx="3179558" cy="3179558"/>
          </a:xfrm>
          <a:prstGeom prst="rect">
            <a:avLst/>
          </a:prstGeom>
          <a:noFill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" y="5611902"/>
            <a:ext cx="1278510" cy="124609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4" y="1590981"/>
            <a:ext cx="2379113" cy="2447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5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D8CFCE-641E-43D8-825A-FF9585764E06}"/>
</file>

<file path=customXml/itemProps2.xml><?xml version="1.0" encoding="utf-8"?>
<ds:datastoreItem xmlns:ds="http://schemas.openxmlformats.org/officeDocument/2006/customXml" ds:itemID="{626089AA-93E5-43E5-B822-75D6F4078493}"/>
</file>

<file path=customXml/itemProps3.xml><?xml version="1.0" encoding="utf-8"?>
<ds:datastoreItem xmlns:ds="http://schemas.openxmlformats.org/officeDocument/2006/customXml" ds:itemID="{4DF9172B-67CB-4D58-909C-1E43A6F4281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2025-11-07T18:59:10Z</dcterms:created>
  <dcterms:modified xsi:type="dcterms:W3CDTF">2025-11-07T18:59:46Z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