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25"/>
  </p:normalViewPr>
  <p:slideViewPr>
    <p:cSldViewPr snapToGrid="0">
      <p:cViewPr varScale="1">
        <p:scale>
          <a:sx n="85" d="100"/>
          <a:sy n="85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2C9D9-5D5D-608D-CA50-E9B12CE4D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627736-6150-4286-DD58-AA22C5073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0A559-3478-913F-7F82-F8A5DF5A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1ED66-EE47-4720-B961-983C81A2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1169A-BC5C-2695-A8D7-6E9DAAC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914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A3BFA-3BAC-F251-78A5-1BF28C97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B76710-83D7-41A5-BD4A-B53650ECC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C3215-979A-1294-609A-19AB9EAB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0FD41-9D2D-6C49-1CA3-E6ECCFB5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F9EEA-065F-A9EF-8EF2-26EC32D0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82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765E39-CF21-CEA7-AAF1-F307405A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BDB603-E5A3-B715-89D0-B6433B223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5F3A-8BB4-BFE3-6AD4-EE6C56DF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76BDA3-71BC-A87F-0BCF-C28DB682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C7483-7C03-01BB-A29C-84499C02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675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21339-C5EB-0AD9-500E-C81ED58C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65B5A-CEAE-209C-C40D-21ED0C6D3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2EAD4-1401-F26B-8B16-30EF093D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35763-7EB5-600E-A04A-4B04CED8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340CB-CB79-F4FA-91F8-E89AC4AB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86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08A28-FE23-09BB-62A2-1BF0EC8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6A37C0-E3F4-C868-37BB-FF1387F7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A54BC-118D-BB26-D645-46E17C56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565AA-9B76-97B9-1030-0744B04B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209B7-443B-A59D-001F-61F4AE89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898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FB53E-D083-1956-9F96-889663AB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2A597-2846-CA89-A3B3-77AF122B0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E2B8C-3D1E-1A68-1395-B8C84413B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127A95-18E7-B634-9988-9D5792AE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F13E8-6A9E-0AD7-D50F-76913138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3D019-D4AE-FE8F-7EAE-99C61D71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9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E7477-96C8-2381-A408-66F47E4E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42F74-0AB4-B1DE-F3B8-36813D8D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6946EC-F04E-7DF0-83A9-1807D8FB6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207512-A84D-0382-633C-BEC138152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D92CB-0BCD-74D7-39D5-49BB8BB62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07E689-A630-8D70-9DFC-69342773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E1A4F9-6B3D-6DD6-5B09-62E15D12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E7F726-D596-113F-AFD7-E04BC471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44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FF9C2-7446-BF67-AF6F-520F5038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78D5B3-DFE7-0831-A0DE-AC032F88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E5C977-2282-78CB-29A0-DBD12360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50F23A-D33F-D736-200F-F290F1D1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60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4932AE-7136-4FEF-5ED7-35F14357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D43C73-8AFB-663D-1F84-9BF78254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E41354-CA05-2DE5-9574-761654D4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4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A9BCA-C4D8-F587-1C96-EA5597DD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2500D-5FEF-D4D3-3AE2-1FC20CE3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9038D1-52CB-B0B3-0A7F-4E36112E3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86C0E-F465-A310-1B44-7E71AC1B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000D58-491D-0AD8-3C32-807217DB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BEA156-2D93-C2A8-088D-5A2D982D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685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570E-0691-61B9-6CE4-06BCE865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D3B55A-6544-0F30-45FA-8AE7E781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4941A-C9CC-E5E5-34A6-A05464F69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7B45DC-A5AD-3AAB-5AD3-FF2D599C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A05D34-90A3-AAFE-6D80-46A28A16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56999-6DAA-12CE-B4A0-5B1861E9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7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8ECC8-EF1F-4D8E-ED42-9E5C3FBF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451AE-8243-047B-BFAE-31F71A7E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2992F-1D19-2F6F-07C2-BEE173B3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94C7AF-A642-554D-B128-96EC68871FFF}" type="datetimeFigureOut">
              <a:rPr lang="ru-UA" smtClean="0"/>
              <a:t>07.11.2025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7A562-A154-FF92-CB98-5C2161BC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E614B-BA1D-2D17-4921-00D7F427B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87898-1702-FA48-8ACB-77B37A89E2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195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15A680F-6944-B2D9-080A-037411F16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908"/>
            <a:ext cx="12280900" cy="6882702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5B50C42-6828-302B-27DC-20DCD85624D3}"/>
              </a:ext>
            </a:extLst>
          </p:cNvPr>
          <p:cNvSpPr/>
          <p:nvPr/>
        </p:nvSpPr>
        <p:spPr>
          <a:xfrm>
            <a:off x="451302" y="519398"/>
            <a:ext cx="8768898" cy="43377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D58A4A-94B6-D9DE-8033-3ADC91D592BA}"/>
              </a:ext>
            </a:extLst>
          </p:cNvPr>
          <p:cNvSpPr/>
          <p:nvPr/>
        </p:nvSpPr>
        <p:spPr>
          <a:xfrm>
            <a:off x="406400" y="5039360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689D6D-6602-71B0-9FE5-2FB900C7CCD2}"/>
              </a:ext>
            </a:extLst>
          </p:cNvPr>
          <p:cNvSpPr/>
          <p:nvPr/>
        </p:nvSpPr>
        <p:spPr>
          <a:xfrm>
            <a:off x="6228080" y="5039360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703B7-9B12-D4AD-57D0-480A8659DE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3" b="788"/>
          <a:stretch>
            <a:fillRect/>
          </a:stretch>
        </p:blipFill>
        <p:spPr>
          <a:xfrm>
            <a:off x="1158327" y="2576331"/>
            <a:ext cx="1988053" cy="19480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59A02-E8BC-1EC4-405B-1D303F90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672" r="13672"/>
          <a:stretch/>
        </p:blipFill>
        <p:spPr>
          <a:xfrm>
            <a:off x="2846963" y="326500"/>
            <a:ext cx="1625874" cy="2237788"/>
          </a:xfrm>
          <a:prstGeom prst="rect">
            <a:avLst/>
          </a:prstGeom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83D48-D1D3-AEFF-D8D3-E3F8C650AC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32" r="4232"/>
          <a:stretch/>
        </p:blipFill>
        <p:spPr>
          <a:xfrm>
            <a:off x="6845003" y="2408562"/>
            <a:ext cx="2090000" cy="2316269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08252B-BB1C-990B-0047-6853189835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46998" y="391615"/>
            <a:ext cx="2316269" cy="2090938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8D528-CBB4-5C6F-3E18-663C9F0783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52637" y="2476076"/>
            <a:ext cx="2316269" cy="2316269"/>
          </a:xfrm>
          <a:prstGeom prst="rect">
            <a:avLst/>
          </a:prstGeom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85081D-7B7E-611B-7FFF-4E7CD11D0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34" r="13734"/>
          <a:stretch/>
        </p:blipFill>
        <p:spPr>
          <a:xfrm>
            <a:off x="9516857" y="5082710"/>
            <a:ext cx="975576" cy="1345011"/>
          </a:xfrm>
          <a:prstGeom prst="rect">
            <a:avLst/>
          </a:prstGeom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7CEC6-A924-D020-F69B-6D39187BD9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0" b="-1152"/>
          <a:stretch>
            <a:fillRect/>
          </a:stretch>
        </p:blipFill>
        <p:spPr>
          <a:xfrm>
            <a:off x="6252135" y="5303204"/>
            <a:ext cx="1136524" cy="1145979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1A93A9-E701-9192-C5B7-4592EFB43A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850" r="5850"/>
          <a:stretch/>
        </p:blipFill>
        <p:spPr>
          <a:xfrm>
            <a:off x="8436093" y="5134381"/>
            <a:ext cx="1080764" cy="1241667"/>
          </a:xfrm>
          <a:prstGeom prst="rect">
            <a:avLst/>
          </a:prstGeom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578AF2-1543-5AF5-CFB5-C1CB0BD248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86740" y="5196534"/>
            <a:ext cx="1298860" cy="1190091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2424FC-7925-9855-F918-E20C99F9D52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82531" y="5301726"/>
            <a:ext cx="1030360" cy="1030360"/>
          </a:xfrm>
          <a:prstGeom prst="rect">
            <a:avLst/>
          </a:prstGeom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58FD1-32CA-9153-02D5-BFB69CE900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351" b="9351"/>
          <a:stretch/>
        </p:blipFill>
        <p:spPr>
          <a:xfrm>
            <a:off x="363495" y="5246007"/>
            <a:ext cx="1433811" cy="1165669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92690A-794F-7B9E-1E5C-B3C298B4A5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4534" b="3598"/>
          <a:stretch>
            <a:fillRect/>
          </a:stretch>
        </p:blipFill>
        <p:spPr>
          <a:xfrm>
            <a:off x="4651995" y="5228962"/>
            <a:ext cx="1144334" cy="115501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B6C1C5-E1C7-E8CF-5926-8AE97040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81546" y="5220068"/>
            <a:ext cx="1144334" cy="1195687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4E13B5-95BE-E335-345C-AD11EB43AE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632755" y="5332237"/>
            <a:ext cx="1027203" cy="1027203"/>
          </a:xfrm>
          <a:prstGeom prst="rect">
            <a:avLst/>
          </a:prstGeom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AB8B8D-BF1C-213D-CDA3-9EA78984C29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309" t="-3157" r="12185" b="3157"/>
          <a:stretch>
            <a:fillRect/>
          </a:stretch>
        </p:blipFill>
        <p:spPr>
          <a:xfrm>
            <a:off x="2510120" y="5259636"/>
            <a:ext cx="959648" cy="1116552"/>
          </a:xfrm>
          <a:prstGeom prst="rect">
            <a:avLst/>
          </a:prstGeom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33071B-5DAB-23AF-2D84-EF99F72A14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19" y="5172616"/>
            <a:ext cx="1112298" cy="11122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B711AF-43DD-2FEE-6275-B4C72322A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78" y="5134381"/>
            <a:ext cx="1080764" cy="10722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0D4D27-104F-8C87-895A-1315F170D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300" y="2050791"/>
            <a:ext cx="2806700" cy="280670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7036D8-1ECC-9A60-5629-A2167F6AC1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491" y="-32261"/>
            <a:ext cx="814843" cy="824987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0CAE715E-5267-4DC4-CD63-E31993F86CB0}"/>
              </a:ext>
            </a:extLst>
          </p:cNvPr>
          <p:cNvSpPr/>
          <p:nvPr/>
        </p:nvSpPr>
        <p:spPr>
          <a:xfrm>
            <a:off x="451302" y="507833"/>
            <a:ext cx="8768898" cy="43377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ED25824-D534-AF0C-6980-3F568F43CA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3877" y="811807"/>
            <a:ext cx="1872483" cy="187248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орт на день рождения, десерт, еда, выпе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2D5FCE-7EDF-D526-B2D0-63DB5110D8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58012" y="2576331"/>
            <a:ext cx="2074267" cy="207426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инструмент, топо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39B2A81-6430-264F-AE14-9F150EF98B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654447">
            <a:off x="3979006" y="743536"/>
            <a:ext cx="1873091" cy="187309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палец, графическая вставка, рука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FEF256-3CD5-DBAD-AB68-2A1A45B785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7964" y="915545"/>
            <a:ext cx="1567007" cy="156700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дежда, Шорты, штаны, Тру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1DE8EA1-F6C5-D09E-E685-E6050AA0AB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68353" y="2706605"/>
            <a:ext cx="1832739" cy="1832739"/>
          </a:xfrm>
          <a:prstGeom prst="rect">
            <a:avLst/>
          </a:prstGeom>
        </p:spPr>
      </p:pic>
      <p:sp>
        <p:nvSpPr>
          <p:cNvPr id="69" name="Прямоугольник: скругленные углы 1">
            <a:extLst>
              <a:ext uri="{FF2B5EF4-FFF2-40B4-BE49-F238E27FC236}">
                <a16:creationId xmlns:a16="http://schemas.microsoft.com/office/drawing/2014/main" id="{EAD9561F-C12B-33F7-218A-C513FF595833}"/>
              </a:ext>
            </a:extLst>
          </p:cNvPr>
          <p:cNvSpPr/>
          <p:nvPr/>
        </p:nvSpPr>
        <p:spPr>
          <a:xfrm>
            <a:off x="426720" y="5016397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Прямоугольник: скругленные углы 2">
            <a:extLst>
              <a:ext uri="{FF2B5EF4-FFF2-40B4-BE49-F238E27FC236}">
                <a16:creationId xmlns:a16="http://schemas.microsoft.com/office/drawing/2014/main" id="{AA4F612F-7548-15AA-8E8D-E4140ECC3736}"/>
              </a:ext>
            </a:extLst>
          </p:cNvPr>
          <p:cNvSpPr/>
          <p:nvPr/>
        </p:nvSpPr>
        <p:spPr>
          <a:xfrm>
            <a:off x="6248400" y="5016397"/>
            <a:ext cx="5537200" cy="1503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714189F-2446-0F70-5728-4D57249C74F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3734" r="13734"/>
          <a:stretch/>
        </p:blipFill>
        <p:spPr>
          <a:xfrm>
            <a:off x="9537177" y="5059747"/>
            <a:ext cx="975576" cy="1345011"/>
          </a:xfrm>
          <a:prstGeom prst="rect">
            <a:avLst/>
          </a:prstGeom>
          <a:effectLst/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13D131A-74E6-FC95-C2B8-79A3E1664AE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413" r="413"/>
          <a:stretch/>
        </p:blipFill>
        <p:spPr>
          <a:xfrm>
            <a:off x="6272455" y="5280241"/>
            <a:ext cx="1136524" cy="1145979"/>
          </a:xfrm>
          <a:prstGeom prst="rect">
            <a:avLst/>
          </a:prstGeom>
          <a:effectLst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D86A043-D61D-8F33-83DA-AE78F0684CF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6479" r="6479"/>
          <a:stretch/>
        </p:blipFill>
        <p:spPr>
          <a:xfrm>
            <a:off x="8456413" y="5111418"/>
            <a:ext cx="1080764" cy="1241667"/>
          </a:xfrm>
          <a:prstGeom prst="rect">
            <a:avLst/>
          </a:prstGeom>
          <a:effectLst/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BB2DFF52-5751-165B-008E-C0A3FCF02B2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561444" y="5173571"/>
            <a:ext cx="1190091" cy="1190091"/>
          </a:xfrm>
          <a:prstGeom prst="rect">
            <a:avLst/>
          </a:prstGeom>
          <a:effectLst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0AB74F6-A738-5D2E-2C5A-1A5EFA67DE0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402851" y="5278763"/>
            <a:ext cx="1030360" cy="1030360"/>
          </a:xfrm>
          <a:prstGeom prst="rect">
            <a:avLst/>
          </a:prstGeom>
          <a:effectLst/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4F5B3E6-71A6-FC5F-95A5-5FA1C98AB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9351" b="9351"/>
          <a:stretch/>
        </p:blipFill>
        <p:spPr>
          <a:xfrm>
            <a:off x="383815" y="5223044"/>
            <a:ext cx="1433811" cy="1165669"/>
          </a:xfrm>
          <a:prstGeom prst="rect">
            <a:avLst/>
          </a:prstGeom>
          <a:effectLst/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A81C049-D1DD-CC53-6D6C-AAA16771A1C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62" r="462"/>
          <a:stretch/>
        </p:blipFill>
        <p:spPr>
          <a:xfrm>
            <a:off x="4672315" y="5205999"/>
            <a:ext cx="1144334" cy="1155015"/>
          </a:xfrm>
          <a:prstGeom prst="rect">
            <a:avLst/>
          </a:prstGeom>
          <a:effectLst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FB56EDF-9EAC-5245-2758-9D091D27B85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601866" y="5222781"/>
            <a:ext cx="1144334" cy="1144334"/>
          </a:xfrm>
          <a:prstGeom prst="rect">
            <a:avLst/>
          </a:prstGeom>
          <a:effectLst/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13D1BCE-4CDC-1FAA-A454-9D2646F4E6A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3653075" y="5309274"/>
            <a:ext cx="1027203" cy="1027203"/>
          </a:xfrm>
          <a:prstGeom prst="rect">
            <a:avLst/>
          </a:prstGeom>
          <a:effectLst/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AAD3F1C-2C08-A6BE-C933-BAB375A8D9D9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7026" r="7026"/>
          <a:stretch/>
        </p:blipFill>
        <p:spPr>
          <a:xfrm>
            <a:off x="2530440" y="5236673"/>
            <a:ext cx="959648" cy="1116552"/>
          </a:xfrm>
          <a:prstGeom prst="rect">
            <a:avLst/>
          </a:prstGeom>
          <a:effectLst/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361B7FB-3C8E-7BF1-EAB6-18EC08BB3E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26" y="5183214"/>
            <a:ext cx="1112298" cy="11122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3615F28-12D0-9522-CF03-D4A36D9F8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30" y="5259790"/>
            <a:ext cx="1080764" cy="107229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1" name="Рисунок 3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CB661D4-E0F2-2AFD-C3BA-49772C8D896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16088" y="368897"/>
            <a:ext cx="3388698" cy="34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5" grpId="0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2606BAD-53A2-4BC2-865F-862CC9DD0CC4}"/>
</file>

<file path=customXml/itemProps2.xml><?xml version="1.0" encoding="utf-8"?>
<ds:datastoreItem xmlns:ds="http://schemas.openxmlformats.org/officeDocument/2006/customXml" ds:itemID="{BA8A90E8-E45C-43A9-956B-AE2C753AF789}"/>
</file>

<file path=customXml/itemProps3.xml><?xml version="1.0" encoding="utf-8"?>
<ds:datastoreItem xmlns:ds="http://schemas.openxmlformats.org/officeDocument/2006/customXml" ds:itemID="{1034E883-2779-4F6B-9317-10D8BEB07C19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2025-11-03T19:25:03Z</dcterms:created>
  <dcterms:modified xsi:type="dcterms:W3CDTF">2025-11-07T19:04:05Z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