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2BC59-7860-6B77-F169-4229C9EC0CA7}" v="1" dt="2025-11-19T12:36:53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8D2BC59-7860-6B77-F169-4229C9EC0CA7}"/>
    <pc:docChg chg="modSld">
      <pc:chgData name="somovaasya3" userId="S::somovaasya3_gmail.com#ext#@slideedu.onmicrosoft.com::05b36399-d501-4a7b-87fd-615099445ab5" providerId="AD" clId="Web-{98D2BC59-7860-6B77-F169-4229C9EC0CA7}" dt="2025-11-19T12:36:53.430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98D2BC59-7860-6B77-F169-4229C9EC0CA7}" dt="2025-11-19T12:36:53.430" v="0" actId="14100"/>
        <pc:sldMkLst>
          <pc:docMk/>
          <pc:sldMk cId="597466371" sldId="256"/>
        </pc:sldMkLst>
        <pc:picChg chg="mod">
          <ac:chgData name="somovaasya3" userId="S::somovaasya3_gmail.com#ext#@slideedu.onmicrosoft.com::05b36399-d501-4a7b-87fd-615099445ab5" providerId="AD" clId="Web-{98D2BC59-7860-6B77-F169-4229C9EC0CA7}" dt="2025-11-19T12:36:53.430" v="0" actId="14100"/>
          <ac:picMkLst>
            <pc:docMk/>
            <pc:sldMk cId="597466371" sldId="256"/>
            <ac:picMk id="2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B24CC65-E15B-B08C-C30A-1E48361539EB}"/>
    <pc:docChg chg="modSld">
      <pc:chgData name="somovaasya3" userId="S::somovaasya3_gmail.com#ext#@slideedu.onmicrosoft.com::05b36399-d501-4a7b-87fd-615099445ab5" providerId="AD" clId="Web-{EB24CC65-E15B-B08C-C30A-1E48361539EB}" dt="2025-11-11T10:25:28.934" v="14" actId="1076"/>
      <pc:docMkLst>
        <pc:docMk/>
      </pc:docMkLst>
      <pc:sldChg chg="modSp">
        <pc:chgData name="somovaasya3" userId="S::somovaasya3_gmail.com#ext#@slideedu.onmicrosoft.com::05b36399-d501-4a7b-87fd-615099445ab5" providerId="AD" clId="Web-{EB24CC65-E15B-B08C-C30A-1E48361539EB}" dt="2025-11-11T10:25:28.934" v="14" actId="1076"/>
        <pc:sldMkLst>
          <pc:docMk/>
          <pc:sldMk cId="597466371" sldId="256"/>
        </pc:sldMkLst>
        <pc:spChg chg="mod">
          <ac:chgData name="somovaasya3" userId="S::somovaasya3_gmail.com#ext#@slideedu.onmicrosoft.com::05b36399-d501-4a7b-87fd-615099445ab5" providerId="AD" clId="Web-{EB24CC65-E15B-B08C-C30A-1E48361539EB}" dt="2025-11-11T10:25:01.480" v="7"/>
          <ac:spMkLst>
            <pc:docMk/>
            <pc:sldMk cId="597466371" sldId="256"/>
            <ac:spMk id="7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EB24CC65-E15B-B08C-C30A-1E48361539EB}" dt="2025-11-11T10:25:05.152" v="8"/>
          <ac:spMkLst>
            <pc:docMk/>
            <pc:sldMk cId="597466371" sldId="256"/>
            <ac:spMk id="2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EB24CC65-E15B-B08C-C30A-1E48361539EB}" dt="2025-11-11T10:25:22.121" v="12" actId="20577"/>
          <ac:spMkLst>
            <pc:docMk/>
            <pc:sldMk cId="597466371" sldId="256"/>
            <ac:spMk id="2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EB24CC65-E15B-B08C-C30A-1E48361539EB}" dt="2025-11-11T10:25:28.621" v="13" actId="20577"/>
          <ac:spMkLst>
            <pc:docMk/>
            <pc:sldMk cId="597466371" sldId="256"/>
            <ac:spMk id="22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EB24CC65-E15B-B08C-C30A-1E48361539EB}" dt="2025-11-11T10:25:28.934" v="14" actId="1076"/>
          <ac:picMkLst>
            <pc:docMk/>
            <pc:sldMk cId="597466371" sldId="256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EA99-123F-4D81-885C-A1008B6EE2B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9434-13C4-4039-B59A-FF96678BF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7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9434-13C4-4039-B59A-FF96678BF7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443" y="0"/>
            <a:ext cx="12654715" cy="7391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6" y="3447895"/>
            <a:ext cx="3431832" cy="34318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894594" y="2871923"/>
            <a:ext cx="1512168" cy="6639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37451" y="2871923"/>
            <a:ext cx="151216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325" y="2827940"/>
            <a:ext cx="134716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</a:t>
            </a:r>
            <a:endParaRPr lang="ru-RU" sz="4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4171" y="2796032"/>
            <a:ext cx="131157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Лада</a:t>
            </a:r>
            <a:endParaRPr lang="ru-RU" sz="4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20739"/>
            <a:ext cx="1641291" cy="14911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57744" y="2018320"/>
            <a:ext cx="2853724" cy="2716308"/>
          </a:xfrm>
          <a:prstGeom prst="ellipse">
            <a:avLst/>
          </a:prstGeom>
          <a:solidFill>
            <a:srgbClr val="FFFFFF">
              <a:alpha val="6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66" y="1473968"/>
            <a:ext cx="3781189" cy="3827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" y="3483478"/>
            <a:ext cx="3400446" cy="34004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389643"/>
            <a:ext cx="1977079" cy="19770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4" y="2598078"/>
            <a:ext cx="1556792" cy="1556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5" y="2162253"/>
            <a:ext cx="1967205" cy="19672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2" y="2284255"/>
            <a:ext cx="1970554" cy="19705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51" y="2237123"/>
            <a:ext cx="2150286" cy="21502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7" y="2220167"/>
            <a:ext cx="2204864" cy="22048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4" y="2337873"/>
            <a:ext cx="1700808" cy="17008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2" y="2543344"/>
            <a:ext cx="1772816" cy="17728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418914"/>
            <a:ext cx="1916446" cy="1916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6" y="2013419"/>
            <a:ext cx="2467769" cy="2467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6" y="2349036"/>
            <a:ext cx="2010514" cy="20105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1" y="2418914"/>
            <a:ext cx="2021677" cy="20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49 0.35255 L -0.25234 0.3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4544 0.34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5391 0.35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3412 0.347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23919 0.36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24167 0.3217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3099 0.345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24961 0.3476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4271 0.3574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23502 0.3384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332 0.3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278 L 0.21719 0.320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7FB0EB-AC2A-43E7-B631-6F4FCB35B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F6243D-FEBC-454D-BDEC-92F31BA7EC8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950BBCF9-3F8A-4022-A26B-572620E858EA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18</cp:revision>
  <dcterms:created xsi:type="dcterms:W3CDTF">2025-11-05T22:53:18Z</dcterms:created>
  <dcterms:modified xsi:type="dcterms:W3CDTF">2025-11-19T12:36:53Z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