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8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10" Type="http://schemas.openxmlformats.org/officeDocument/2006/relationships/customXml" Target="../customXml/item3.xml"/><Relationship Id="rId4" Type="http://schemas.openxmlformats.org/officeDocument/2006/relationships/viewProps" Target="viewProps.xml"/><Relationship Id="rId9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льбина Бисенгалиева" userId="402e6dbc33be851c" providerId="LiveId" clId="{93D7BA3B-131A-4556-95C6-F25BA00C1122}"/>
    <pc:docChg chg="undo custSel addSld modSld">
      <pc:chgData name="Альбина Бисенгалиева" userId="402e6dbc33be851c" providerId="LiveId" clId="{93D7BA3B-131A-4556-95C6-F25BA00C1122}" dt="2025-11-07T12:58:44.676" v="1209" actId="1076"/>
      <pc:docMkLst>
        <pc:docMk/>
      </pc:docMkLst>
      <pc:sldChg chg="addSp delSp modSp new mod addAnim delAnim modAnim">
        <pc:chgData name="Альбина Бисенгалиева" userId="402e6dbc33be851c" providerId="LiveId" clId="{93D7BA3B-131A-4556-95C6-F25BA00C1122}" dt="2025-11-07T12:58:44.676" v="1209" actId="1076"/>
        <pc:sldMkLst>
          <pc:docMk/>
          <pc:sldMk cId="2689349008" sldId="256"/>
        </pc:sldMkLst>
        <pc:spChg chg="add del">
          <ac:chgData name="Альбина Бисенгалиева" userId="402e6dbc33be851c" providerId="LiveId" clId="{93D7BA3B-131A-4556-95C6-F25BA00C1122}" dt="2025-11-07T05:07:08.719" v="12" actId="21"/>
          <ac:spMkLst>
            <pc:docMk/>
            <pc:sldMk cId="2689349008" sldId="256"/>
            <ac:spMk id="8" creationId="{2D3B4B2D-0437-1C28-1267-12EE5CA717F8}"/>
          </ac:spMkLst>
        </pc:spChg>
        <pc:spChg chg="add mod">
          <ac:chgData name="Альбина Бисенгалиева" userId="402e6dbc33be851c" providerId="LiveId" clId="{93D7BA3B-131A-4556-95C6-F25BA00C1122}" dt="2025-11-07T12:52:54.111" v="1192" actId="1076"/>
          <ac:spMkLst>
            <pc:docMk/>
            <pc:sldMk cId="2689349008" sldId="256"/>
            <ac:spMk id="9" creationId="{846C49D5-39F1-0139-9EDA-20771537123C}"/>
          </ac:spMkLst>
        </pc:spChg>
        <pc:spChg chg="add mod">
          <ac:chgData name="Альбина Бисенгалиева" userId="402e6dbc33be851c" providerId="LiveId" clId="{93D7BA3B-131A-4556-95C6-F25BA00C1122}" dt="2025-11-07T12:53:00.583" v="1193" actId="1076"/>
          <ac:spMkLst>
            <pc:docMk/>
            <pc:sldMk cId="2689349008" sldId="256"/>
            <ac:spMk id="10" creationId="{5D1420C7-F155-C7B3-AFF7-B979A55FB728}"/>
          </ac:spMkLst>
        </pc:spChg>
        <pc:spChg chg="add mod">
          <ac:chgData name="Альбина Бисенгалиева" userId="402e6dbc33be851c" providerId="LiveId" clId="{93D7BA3B-131A-4556-95C6-F25BA00C1122}" dt="2025-11-07T12:53:33.126" v="1197" actId="14100"/>
          <ac:spMkLst>
            <pc:docMk/>
            <pc:sldMk cId="2689349008" sldId="256"/>
            <ac:spMk id="11" creationId="{8846351E-E9CC-0392-84F2-7365E9816F71}"/>
          </ac:spMkLst>
        </pc:spChg>
        <pc:spChg chg="add mod">
          <ac:chgData name="Альбина Бисенгалиева" userId="402e6dbc33be851c" providerId="LiveId" clId="{93D7BA3B-131A-4556-95C6-F25BA00C1122}" dt="2025-11-07T06:31:14.547" v="115" actId="1076"/>
          <ac:spMkLst>
            <pc:docMk/>
            <pc:sldMk cId="2689349008" sldId="256"/>
            <ac:spMk id="12" creationId="{1AF49C0C-A8EA-FDA5-3821-21D38A2E82C1}"/>
          </ac:spMkLst>
        </pc:spChg>
        <pc:spChg chg="add mod">
          <ac:chgData name="Альбина Бисенгалиева" userId="402e6dbc33be851c" providerId="LiveId" clId="{93D7BA3B-131A-4556-95C6-F25BA00C1122}" dt="2025-11-07T12:53:40.134" v="1198" actId="1076"/>
          <ac:spMkLst>
            <pc:docMk/>
            <pc:sldMk cId="2689349008" sldId="256"/>
            <ac:spMk id="40" creationId="{3C7E9721-D73F-912E-A191-D722FB275F43}"/>
          </ac:spMkLst>
        </pc:spChg>
        <pc:spChg chg="add mod">
          <ac:chgData name="Альбина Бисенгалиева" userId="402e6dbc33be851c" providerId="LiveId" clId="{93D7BA3B-131A-4556-95C6-F25BA00C1122}" dt="2025-11-07T12:54:14.127" v="1199" actId="1076"/>
          <ac:spMkLst>
            <pc:docMk/>
            <pc:sldMk cId="2689349008" sldId="256"/>
            <ac:spMk id="80" creationId="{6CAD7BC8-F42B-E849-4FC5-C991B51C3C07}"/>
          </ac:spMkLst>
        </pc:spChg>
        <pc:spChg chg="add del mod">
          <ac:chgData name="Альбина Бисенгалиева" userId="402e6dbc33be851c" providerId="LiveId" clId="{93D7BA3B-131A-4556-95C6-F25BA00C1122}" dt="2025-11-07T07:07:53.797" v="813" actId="21"/>
          <ac:spMkLst>
            <pc:docMk/>
            <pc:sldMk cId="2689349008" sldId="256"/>
            <ac:spMk id="83" creationId="{64E4E065-F39B-98F7-D62D-DADA0001DD1E}"/>
          </ac:spMkLst>
        </pc:spChg>
        <pc:spChg chg="add mod">
          <ac:chgData name="Альбина Бисенгалиева" userId="402e6dbc33be851c" providerId="LiveId" clId="{93D7BA3B-131A-4556-95C6-F25BA00C1122}" dt="2025-11-07T12:54:53.710" v="1200" actId="1076"/>
          <ac:spMkLst>
            <pc:docMk/>
            <pc:sldMk cId="2689349008" sldId="256"/>
            <ac:spMk id="84" creationId="{5318C6DE-9430-80C9-2901-DEDEF0B4C015}"/>
          </ac:spMkLst>
        </pc:spChg>
        <pc:spChg chg="add mod">
          <ac:chgData name="Альбина Бисенгалиева" userId="402e6dbc33be851c" providerId="LiveId" clId="{93D7BA3B-131A-4556-95C6-F25BA00C1122}" dt="2025-11-07T12:55:39.125" v="1201" actId="1076"/>
          <ac:spMkLst>
            <pc:docMk/>
            <pc:sldMk cId="2689349008" sldId="256"/>
            <ac:spMk id="87" creationId="{1DE1AA96-CF0D-4456-9CB4-62F94F1F3441}"/>
          </ac:spMkLst>
        </pc:spChg>
        <pc:spChg chg="add mod">
          <ac:chgData name="Альбина Бисенгалиева" userId="402e6dbc33be851c" providerId="LiveId" clId="{93D7BA3B-131A-4556-95C6-F25BA00C1122}" dt="2025-11-07T12:56:21.357" v="1203" actId="1076"/>
          <ac:spMkLst>
            <pc:docMk/>
            <pc:sldMk cId="2689349008" sldId="256"/>
            <ac:spMk id="90" creationId="{E3CE1F73-A948-EA20-72E8-F7DE1C11C753}"/>
          </ac:spMkLst>
        </pc:spChg>
        <pc:spChg chg="add mod">
          <ac:chgData name="Альбина Бисенгалиева" userId="402e6dbc33be851c" providerId="LiveId" clId="{93D7BA3B-131A-4556-95C6-F25BA00C1122}" dt="2025-11-07T12:57:00.269" v="1205" actId="1076"/>
          <ac:spMkLst>
            <pc:docMk/>
            <pc:sldMk cId="2689349008" sldId="256"/>
            <ac:spMk id="93" creationId="{1FFA3FD1-FA24-36D1-11A2-31E3728BA10B}"/>
          </ac:spMkLst>
        </pc:spChg>
        <pc:spChg chg="add mod">
          <ac:chgData name="Альбина Бисенгалиева" userId="402e6dbc33be851c" providerId="LiveId" clId="{93D7BA3B-131A-4556-95C6-F25BA00C1122}" dt="2025-11-07T12:57:24.964" v="1206" actId="1076"/>
          <ac:spMkLst>
            <pc:docMk/>
            <pc:sldMk cId="2689349008" sldId="256"/>
            <ac:spMk id="96" creationId="{67D1D901-1F68-4C23-E46A-D17BFAD8B575}"/>
          </ac:spMkLst>
        </pc:spChg>
        <pc:spChg chg="add mod">
          <ac:chgData name="Альбина Бисенгалиева" userId="402e6dbc33be851c" providerId="LiveId" clId="{93D7BA3B-131A-4556-95C6-F25BA00C1122}" dt="2025-11-07T12:58:11.429" v="1208" actId="1076"/>
          <ac:spMkLst>
            <pc:docMk/>
            <pc:sldMk cId="2689349008" sldId="256"/>
            <ac:spMk id="99" creationId="{98B51FF2-47CB-8BFC-9B5E-93CDA6CB56F0}"/>
          </ac:spMkLst>
        </pc:spChg>
        <pc:spChg chg="add mod">
          <ac:chgData name="Альбина Бисенгалиева" userId="402e6dbc33be851c" providerId="LiveId" clId="{93D7BA3B-131A-4556-95C6-F25BA00C1122}" dt="2025-11-07T12:58:44.676" v="1209" actId="1076"/>
          <ac:spMkLst>
            <pc:docMk/>
            <pc:sldMk cId="2689349008" sldId="256"/>
            <ac:spMk id="102" creationId="{5B299D6F-386E-A7BB-E11B-EE86FD7B18DE}"/>
          </ac:spMkLst>
        </pc:spChg>
        <pc:grpChg chg="add del mod">
          <ac:chgData name="Альбина Бисенгалиева" userId="402e6dbc33be851c" providerId="LiveId" clId="{93D7BA3B-131A-4556-95C6-F25BA00C1122}" dt="2025-11-07T06:45:02.277" v="651" actId="165"/>
          <ac:grpSpMkLst>
            <pc:docMk/>
            <pc:sldMk cId="2689349008" sldId="256"/>
            <ac:grpSpMk id="39" creationId="{6A8DE0A5-8BD3-78DD-2B1C-9E20380FD7BC}"/>
          </ac:grpSpMkLst>
        </pc:grpChg>
        <pc:picChg chg="add mod">
          <ac:chgData name="Альбина Бисенгалиева" userId="402e6dbc33be851c" providerId="LiveId" clId="{93D7BA3B-131A-4556-95C6-F25BA00C1122}" dt="2025-11-07T05:06:00.047" v="2" actId="14826"/>
          <ac:picMkLst>
            <pc:docMk/>
            <pc:sldMk cId="2689349008" sldId="256"/>
            <ac:picMk id="5" creationId="{AB342B2A-152B-9026-B10F-73AFAA89D37E}"/>
          </ac:picMkLst>
        </pc:picChg>
        <pc:picChg chg="add mod">
          <ac:chgData name="Альбина Бисенгалиева" userId="402e6dbc33be851c" providerId="LiveId" clId="{93D7BA3B-131A-4556-95C6-F25BA00C1122}" dt="2025-11-07T12:14:50.889" v="1079" actId="1076"/>
          <ac:picMkLst>
            <pc:docMk/>
            <pc:sldMk cId="2689349008" sldId="256"/>
            <ac:picMk id="7" creationId="{6E191DBE-2933-9944-D1B6-0710469A9757}"/>
          </ac:picMkLst>
        </pc:picChg>
        <pc:picChg chg="add del mod">
          <ac:chgData name="Альбина Бисенгалиева" userId="402e6dbc33be851c" providerId="LiveId" clId="{93D7BA3B-131A-4556-95C6-F25BA00C1122}" dt="2025-11-07T06:31:49.779" v="121" actId="21"/>
          <ac:picMkLst>
            <pc:docMk/>
            <pc:sldMk cId="2689349008" sldId="256"/>
            <ac:picMk id="14" creationId="{E134E496-0B6E-1FFE-C65D-AB19F1D95F94}"/>
          </ac:picMkLst>
        </pc:picChg>
        <pc:picChg chg="add del mod">
          <ac:chgData name="Альбина Бисенгалиева" userId="402e6dbc33be851c" providerId="LiveId" clId="{93D7BA3B-131A-4556-95C6-F25BA00C1122}" dt="2025-11-07T06:31:49.779" v="121" actId="21"/>
          <ac:picMkLst>
            <pc:docMk/>
            <pc:sldMk cId="2689349008" sldId="256"/>
            <ac:picMk id="16" creationId="{C0A48EBA-696F-5168-7C0F-C45D3344C37E}"/>
          </ac:picMkLst>
        </pc:picChg>
        <pc:picChg chg="add del mod">
          <ac:chgData name="Альбина Бисенгалиева" userId="402e6dbc33be851c" providerId="LiveId" clId="{93D7BA3B-131A-4556-95C6-F25BA00C1122}" dt="2025-11-07T06:31:49.779" v="121" actId="21"/>
          <ac:picMkLst>
            <pc:docMk/>
            <pc:sldMk cId="2689349008" sldId="256"/>
            <ac:picMk id="18" creationId="{E60FC36A-C62A-CAC2-5D7C-6F628643A7CA}"/>
          </ac:picMkLst>
        </pc:picChg>
        <pc:picChg chg="add del mod">
          <ac:chgData name="Альбина Бисенгалиева" userId="402e6dbc33be851c" providerId="LiveId" clId="{93D7BA3B-131A-4556-95C6-F25BA00C1122}" dt="2025-11-07T06:31:49.779" v="121" actId="21"/>
          <ac:picMkLst>
            <pc:docMk/>
            <pc:sldMk cId="2689349008" sldId="256"/>
            <ac:picMk id="20" creationId="{FB9228F1-677A-1CD2-030D-1B028B347BEE}"/>
          </ac:picMkLst>
        </pc:picChg>
        <pc:picChg chg="add del mod">
          <ac:chgData name="Альбина Бисенгалиева" userId="402e6dbc33be851c" providerId="LiveId" clId="{93D7BA3B-131A-4556-95C6-F25BA00C1122}" dt="2025-11-07T06:31:49.779" v="121" actId="21"/>
          <ac:picMkLst>
            <pc:docMk/>
            <pc:sldMk cId="2689349008" sldId="256"/>
            <ac:picMk id="22" creationId="{B67BA89C-B9E4-BDD9-2D76-148B79997E2A}"/>
          </ac:picMkLst>
        </pc:picChg>
        <pc:picChg chg="add del mod">
          <ac:chgData name="Альбина Бисенгалиева" userId="402e6dbc33be851c" providerId="LiveId" clId="{93D7BA3B-131A-4556-95C6-F25BA00C1122}" dt="2025-11-07T06:31:49.779" v="121" actId="21"/>
          <ac:picMkLst>
            <pc:docMk/>
            <pc:sldMk cId="2689349008" sldId="256"/>
            <ac:picMk id="24" creationId="{D1FBA98F-9449-DDB6-BFEA-3C9274689055}"/>
          </ac:picMkLst>
        </pc:picChg>
        <pc:picChg chg="add mod topLvl">
          <ac:chgData name="Альбина Бисенгалиева" userId="402e6dbc33be851c" providerId="LiveId" clId="{93D7BA3B-131A-4556-95C6-F25BA00C1122}" dt="2025-11-07T06:45:02.277" v="651" actId="165"/>
          <ac:picMkLst>
            <pc:docMk/>
            <pc:sldMk cId="2689349008" sldId="256"/>
            <ac:picMk id="26" creationId="{97928A1B-EC95-D125-CAB1-D7F2A6F663D4}"/>
          </ac:picMkLst>
        </pc:picChg>
        <pc:picChg chg="add del mod">
          <ac:chgData name="Альбина Бисенгалиева" userId="402e6dbc33be851c" providerId="LiveId" clId="{93D7BA3B-131A-4556-95C6-F25BA00C1122}" dt="2025-11-07T06:31:49.779" v="121" actId="21"/>
          <ac:picMkLst>
            <pc:docMk/>
            <pc:sldMk cId="2689349008" sldId="256"/>
            <ac:picMk id="28" creationId="{D1AB7561-DE7B-182C-806F-5D06598F6BFC}"/>
          </ac:picMkLst>
        </pc:picChg>
        <pc:picChg chg="add del mod">
          <ac:chgData name="Альбина Бисенгалиева" userId="402e6dbc33be851c" providerId="LiveId" clId="{93D7BA3B-131A-4556-95C6-F25BA00C1122}" dt="2025-11-07T06:31:49.779" v="121" actId="21"/>
          <ac:picMkLst>
            <pc:docMk/>
            <pc:sldMk cId="2689349008" sldId="256"/>
            <ac:picMk id="30" creationId="{254FFD7A-1ECD-6123-906A-39D151B98979}"/>
          </ac:picMkLst>
        </pc:picChg>
        <pc:picChg chg="add mod topLvl">
          <ac:chgData name="Альбина Бисенгалиева" userId="402e6dbc33be851c" providerId="LiveId" clId="{93D7BA3B-131A-4556-95C6-F25BA00C1122}" dt="2025-11-07T06:45:02.277" v="651" actId="165"/>
          <ac:picMkLst>
            <pc:docMk/>
            <pc:sldMk cId="2689349008" sldId="256"/>
            <ac:picMk id="31" creationId="{4BF37EC5-860C-5B6B-4DE0-5AB2BF67FA80}"/>
          </ac:picMkLst>
        </pc:picChg>
        <pc:picChg chg="add mod topLvl">
          <ac:chgData name="Альбина Бисенгалиева" userId="402e6dbc33be851c" providerId="LiveId" clId="{93D7BA3B-131A-4556-95C6-F25BA00C1122}" dt="2025-11-07T06:45:02.277" v="651" actId="165"/>
          <ac:picMkLst>
            <pc:docMk/>
            <pc:sldMk cId="2689349008" sldId="256"/>
            <ac:picMk id="32" creationId="{86A28BA0-35A8-4EA8-1CB3-18FA0E9F3EF6}"/>
          </ac:picMkLst>
        </pc:picChg>
        <pc:picChg chg="add mod topLvl">
          <ac:chgData name="Альбина Бисенгалиева" userId="402e6dbc33be851c" providerId="LiveId" clId="{93D7BA3B-131A-4556-95C6-F25BA00C1122}" dt="2025-11-07T06:45:02.277" v="651" actId="165"/>
          <ac:picMkLst>
            <pc:docMk/>
            <pc:sldMk cId="2689349008" sldId="256"/>
            <ac:picMk id="33" creationId="{A3F49750-E9DA-A942-C210-E02897ACA363}"/>
          </ac:picMkLst>
        </pc:picChg>
        <pc:picChg chg="add mod topLvl">
          <ac:chgData name="Альбина Бисенгалиева" userId="402e6dbc33be851c" providerId="LiveId" clId="{93D7BA3B-131A-4556-95C6-F25BA00C1122}" dt="2025-11-07T06:45:02.277" v="651" actId="165"/>
          <ac:picMkLst>
            <pc:docMk/>
            <pc:sldMk cId="2689349008" sldId="256"/>
            <ac:picMk id="34" creationId="{E96069B9-E70B-3469-238F-B44496A79812}"/>
          </ac:picMkLst>
        </pc:picChg>
        <pc:picChg chg="add mod topLvl">
          <ac:chgData name="Альбина Бисенгалиева" userId="402e6dbc33be851c" providerId="LiveId" clId="{93D7BA3B-131A-4556-95C6-F25BA00C1122}" dt="2025-11-07T06:45:02.277" v="651" actId="165"/>
          <ac:picMkLst>
            <pc:docMk/>
            <pc:sldMk cId="2689349008" sldId="256"/>
            <ac:picMk id="35" creationId="{22795A71-9411-88CE-BF0C-CB63CB2D8EE4}"/>
          </ac:picMkLst>
        </pc:picChg>
        <pc:picChg chg="add mod topLvl">
          <ac:chgData name="Альбина Бисенгалиева" userId="402e6dbc33be851c" providerId="LiveId" clId="{93D7BA3B-131A-4556-95C6-F25BA00C1122}" dt="2025-11-07T06:45:02.277" v="651" actId="165"/>
          <ac:picMkLst>
            <pc:docMk/>
            <pc:sldMk cId="2689349008" sldId="256"/>
            <ac:picMk id="36" creationId="{24E4BAAE-3DBF-AB86-26C6-24AB5A9074E4}"/>
          </ac:picMkLst>
        </pc:picChg>
        <pc:picChg chg="add mod topLvl">
          <ac:chgData name="Альбина Бисенгалиева" userId="402e6dbc33be851c" providerId="LiveId" clId="{93D7BA3B-131A-4556-95C6-F25BA00C1122}" dt="2025-11-07T06:45:02.277" v="651" actId="165"/>
          <ac:picMkLst>
            <pc:docMk/>
            <pc:sldMk cId="2689349008" sldId="256"/>
            <ac:picMk id="37" creationId="{0A07A157-E335-E88C-DEAD-B56E4B46214C}"/>
          </ac:picMkLst>
        </pc:picChg>
        <pc:picChg chg="add mod topLvl">
          <ac:chgData name="Альбина Бисенгалиева" userId="402e6dbc33be851c" providerId="LiveId" clId="{93D7BA3B-131A-4556-95C6-F25BA00C1122}" dt="2025-11-07T06:45:02.277" v="651" actId="165"/>
          <ac:picMkLst>
            <pc:docMk/>
            <pc:sldMk cId="2689349008" sldId="256"/>
            <ac:picMk id="38" creationId="{C408F76D-C962-BFE9-2958-AD4D271EC5D3}"/>
          </ac:picMkLst>
        </pc:picChg>
        <pc:picChg chg="add del mod">
          <ac:chgData name="Альбина Бисенгалиева" userId="402e6dbc33be851c" providerId="LiveId" clId="{93D7BA3B-131A-4556-95C6-F25BA00C1122}" dt="2025-11-07T06:50:50.489" v="679" actId="21"/>
          <ac:picMkLst>
            <pc:docMk/>
            <pc:sldMk cId="2689349008" sldId="256"/>
            <ac:picMk id="41" creationId="{663CE794-646A-7F80-0FDB-567BAAE9B689}"/>
          </ac:picMkLst>
        </pc:picChg>
        <pc:picChg chg="add mod">
          <ac:chgData name="Альбина Бисенгалиева" userId="402e6dbc33be851c" providerId="LiveId" clId="{93D7BA3B-131A-4556-95C6-F25BA00C1122}" dt="2025-11-07T06:51:27.307" v="680"/>
          <ac:picMkLst>
            <pc:docMk/>
            <pc:sldMk cId="2689349008" sldId="256"/>
            <ac:picMk id="43" creationId="{B17BB452-7223-E888-6414-E876A8A7A0BC}"/>
          </ac:picMkLst>
        </pc:picChg>
        <pc:picChg chg="add mod">
          <ac:chgData name="Альбина Бисенгалиева" userId="402e6dbc33be851c" providerId="LiveId" clId="{93D7BA3B-131A-4556-95C6-F25BA00C1122}" dt="2025-11-07T06:51:27.307" v="680"/>
          <ac:picMkLst>
            <pc:docMk/>
            <pc:sldMk cId="2689349008" sldId="256"/>
            <ac:picMk id="45" creationId="{DFFA821E-D1A5-DE74-6AAC-A0A112DC737D}"/>
          </ac:picMkLst>
        </pc:picChg>
        <pc:picChg chg="add mod">
          <ac:chgData name="Альбина Бисенгалиева" userId="402e6dbc33be851c" providerId="LiveId" clId="{93D7BA3B-131A-4556-95C6-F25BA00C1122}" dt="2025-11-07T06:51:27.307" v="680"/>
          <ac:picMkLst>
            <pc:docMk/>
            <pc:sldMk cId="2689349008" sldId="256"/>
            <ac:picMk id="47" creationId="{66E73238-59F2-F920-B3E9-0AB9192E0C31}"/>
          </ac:picMkLst>
        </pc:picChg>
        <pc:picChg chg="add mod">
          <ac:chgData name="Альбина Бисенгалиева" userId="402e6dbc33be851c" providerId="LiveId" clId="{93D7BA3B-131A-4556-95C6-F25BA00C1122}" dt="2025-11-07T06:51:27.307" v="680"/>
          <ac:picMkLst>
            <pc:docMk/>
            <pc:sldMk cId="2689349008" sldId="256"/>
            <ac:picMk id="49" creationId="{FF2D605C-CBC4-36ED-3598-6DEEA2BB5806}"/>
          </ac:picMkLst>
        </pc:picChg>
        <pc:picChg chg="add mod">
          <ac:chgData name="Альбина Бисенгалиева" userId="402e6dbc33be851c" providerId="LiveId" clId="{93D7BA3B-131A-4556-95C6-F25BA00C1122}" dt="2025-11-07T06:51:27.307" v="680"/>
          <ac:picMkLst>
            <pc:docMk/>
            <pc:sldMk cId="2689349008" sldId="256"/>
            <ac:picMk id="51" creationId="{3365B140-8150-6574-1519-8A2B8BC2017F}"/>
          </ac:picMkLst>
        </pc:picChg>
        <pc:picChg chg="add mod">
          <ac:chgData name="Альбина Бисенгалиева" userId="402e6dbc33be851c" providerId="LiveId" clId="{93D7BA3B-131A-4556-95C6-F25BA00C1122}" dt="2025-11-07T06:51:27.307" v="680"/>
          <ac:picMkLst>
            <pc:docMk/>
            <pc:sldMk cId="2689349008" sldId="256"/>
            <ac:picMk id="53" creationId="{A2EAD482-47A6-9044-7C5F-688101BADA66}"/>
          </ac:picMkLst>
        </pc:picChg>
        <pc:picChg chg="add mod">
          <ac:chgData name="Альбина Бисенгалиева" userId="402e6dbc33be851c" providerId="LiveId" clId="{93D7BA3B-131A-4556-95C6-F25BA00C1122}" dt="2025-11-07T06:51:27.307" v="680"/>
          <ac:picMkLst>
            <pc:docMk/>
            <pc:sldMk cId="2689349008" sldId="256"/>
            <ac:picMk id="55" creationId="{C5EFF360-D117-05BF-7C42-5C460B4BAD26}"/>
          </ac:picMkLst>
        </pc:picChg>
        <pc:picChg chg="add mod">
          <ac:chgData name="Альбина Бисенгалиева" userId="402e6dbc33be851c" providerId="LiveId" clId="{93D7BA3B-131A-4556-95C6-F25BA00C1122}" dt="2025-11-07T06:51:27.307" v="680"/>
          <ac:picMkLst>
            <pc:docMk/>
            <pc:sldMk cId="2689349008" sldId="256"/>
            <ac:picMk id="57" creationId="{4A091AA2-6FE1-AD50-0DE9-B888AC990731}"/>
          </ac:picMkLst>
        </pc:picChg>
        <pc:picChg chg="add mod">
          <ac:chgData name="Альбина Бисенгалиева" userId="402e6dbc33be851c" providerId="LiveId" clId="{93D7BA3B-131A-4556-95C6-F25BA00C1122}" dt="2025-11-07T06:51:27.307" v="680"/>
          <ac:picMkLst>
            <pc:docMk/>
            <pc:sldMk cId="2689349008" sldId="256"/>
            <ac:picMk id="59" creationId="{6698DD03-1BD8-5C13-F299-FF18CF41E186}"/>
          </ac:picMkLst>
        </pc:picChg>
        <pc:picChg chg="add mod">
          <ac:chgData name="Альбина Бисенгалиева" userId="402e6dbc33be851c" providerId="LiveId" clId="{93D7BA3B-131A-4556-95C6-F25BA00C1122}" dt="2025-11-07T06:51:38.952" v="681"/>
          <ac:picMkLst>
            <pc:docMk/>
            <pc:sldMk cId="2689349008" sldId="256"/>
            <ac:picMk id="61" creationId="{1E7B5ED3-E0DE-DF36-1DC6-D3710BF50589}"/>
          </ac:picMkLst>
        </pc:picChg>
        <pc:picChg chg="add mod">
          <ac:chgData name="Альбина Бисенгалиева" userId="402e6dbc33be851c" providerId="LiveId" clId="{93D7BA3B-131A-4556-95C6-F25BA00C1122}" dt="2025-11-07T06:51:38.952" v="681"/>
          <ac:picMkLst>
            <pc:docMk/>
            <pc:sldMk cId="2689349008" sldId="256"/>
            <ac:picMk id="63" creationId="{EC01EAB2-E05C-B9B7-02BF-84E7AFA88BA4}"/>
          </ac:picMkLst>
        </pc:picChg>
        <pc:picChg chg="add mod">
          <ac:chgData name="Альбина Бисенгалиева" userId="402e6dbc33be851c" providerId="LiveId" clId="{93D7BA3B-131A-4556-95C6-F25BA00C1122}" dt="2025-11-07T06:51:38.952" v="681"/>
          <ac:picMkLst>
            <pc:docMk/>
            <pc:sldMk cId="2689349008" sldId="256"/>
            <ac:picMk id="65" creationId="{D9831F7A-2C49-3DFA-CE01-84261EDA0063}"/>
          </ac:picMkLst>
        </pc:picChg>
        <pc:picChg chg="add mod">
          <ac:chgData name="Альбина Бисенгалиева" userId="402e6dbc33be851c" providerId="LiveId" clId="{93D7BA3B-131A-4556-95C6-F25BA00C1122}" dt="2025-11-07T06:52:38.213" v="721" actId="14100"/>
          <ac:picMkLst>
            <pc:docMk/>
            <pc:sldMk cId="2689349008" sldId="256"/>
            <ac:picMk id="67" creationId="{81E5A4BB-E824-5EFB-8260-D825A254A287}"/>
          </ac:picMkLst>
        </pc:picChg>
        <pc:picChg chg="add mod">
          <ac:chgData name="Альбина Бисенгалиева" userId="402e6dbc33be851c" providerId="LiveId" clId="{93D7BA3B-131A-4556-95C6-F25BA00C1122}" dt="2025-11-07T06:52:38.407" v="722" actId="14100"/>
          <ac:picMkLst>
            <pc:docMk/>
            <pc:sldMk cId="2689349008" sldId="256"/>
            <ac:picMk id="69" creationId="{18820E30-5EAC-3286-7F52-F0C2D14ACB1C}"/>
          </ac:picMkLst>
        </pc:picChg>
        <pc:picChg chg="add mod">
          <ac:chgData name="Альбина Бисенгалиева" userId="402e6dbc33be851c" providerId="LiveId" clId="{93D7BA3B-131A-4556-95C6-F25BA00C1122}" dt="2025-11-07T06:52:38.829" v="724" actId="14100"/>
          <ac:picMkLst>
            <pc:docMk/>
            <pc:sldMk cId="2689349008" sldId="256"/>
            <ac:picMk id="71" creationId="{C976DDCE-F0FC-E6D4-80D3-61B624CA65B6}"/>
          </ac:picMkLst>
        </pc:picChg>
        <pc:picChg chg="add mod">
          <ac:chgData name="Альбина Бисенгалиева" userId="402e6dbc33be851c" providerId="LiveId" clId="{93D7BA3B-131A-4556-95C6-F25BA00C1122}" dt="2025-11-07T06:52:39.403" v="726" actId="14100"/>
          <ac:picMkLst>
            <pc:docMk/>
            <pc:sldMk cId="2689349008" sldId="256"/>
            <ac:picMk id="73" creationId="{76608640-36D0-4951-F094-581073584A71}"/>
          </ac:picMkLst>
        </pc:picChg>
        <pc:picChg chg="add mod">
          <ac:chgData name="Альбина Бисенгалиева" userId="402e6dbc33be851c" providerId="LiveId" clId="{93D7BA3B-131A-4556-95C6-F25BA00C1122}" dt="2025-11-07T06:52:41.716" v="729" actId="1076"/>
          <ac:picMkLst>
            <pc:docMk/>
            <pc:sldMk cId="2689349008" sldId="256"/>
            <ac:picMk id="75" creationId="{DA4410FB-1FF0-C225-4E4D-FE26DFECBA82}"/>
          </ac:picMkLst>
        </pc:picChg>
        <pc:picChg chg="add mod">
          <ac:chgData name="Альбина Бисенгалиева" userId="402e6dbc33be851c" providerId="LiveId" clId="{93D7BA3B-131A-4556-95C6-F25BA00C1122}" dt="2025-11-07T06:52:42.325" v="732" actId="14100"/>
          <ac:picMkLst>
            <pc:docMk/>
            <pc:sldMk cId="2689349008" sldId="256"/>
            <ac:picMk id="77" creationId="{895E968D-9233-4035-F3A1-AFC27A8349C6}"/>
          </ac:picMkLst>
        </pc:picChg>
        <pc:picChg chg="add mod">
          <ac:chgData name="Альбина Бисенгалиева" userId="402e6dbc33be851c" providerId="LiveId" clId="{93D7BA3B-131A-4556-95C6-F25BA00C1122}" dt="2025-11-07T06:58:39.219" v="765" actId="1076"/>
          <ac:picMkLst>
            <pc:docMk/>
            <pc:sldMk cId="2689349008" sldId="256"/>
            <ac:picMk id="79" creationId="{85648BD9-5C52-82AE-ED82-D68B50003500}"/>
          </ac:picMkLst>
        </pc:picChg>
        <pc:picChg chg="add mod">
          <ac:chgData name="Альбина Бисенгалиева" userId="402e6dbc33be851c" providerId="LiveId" clId="{93D7BA3B-131A-4556-95C6-F25BA00C1122}" dt="2025-11-07T07:07:34.843" v="810" actId="1076"/>
          <ac:picMkLst>
            <pc:docMk/>
            <pc:sldMk cId="2689349008" sldId="256"/>
            <ac:picMk id="82" creationId="{09D30D08-9882-482E-EA52-BC760E45B957}"/>
          </ac:picMkLst>
        </pc:picChg>
        <pc:picChg chg="add mod">
          <ac:chgData name="Альбина Бисенгалиева" userId="402e6dbc33be851c" providerId="LiveId" clId="{93D7BA3B-131A-4556-95C6-F25BA00C1122}" dt="2025-11-07T07:09:06.651" v="828" actId="1076"/>
          <ac:picMkLst>
            <pc:docMk/>
            <pc:sldMk cId="2689349008" sldId="256"/>
            <ac:picMk id="86" creationId="{E77DDCD9-F42B-7628-4E8C-FF6C27455B8E}"/>
          </ac:picMkLst>
        </pc:picChg>
        <pc:picChg chg="add mod">
          <ac:chgData name="Альбина Бисенгалиева" userId="402e6dbc33be851c" providerId="LiveId" clId="{93D7BA3B-131A-4556-95C6-F25BA00C1122}" dt="2025-11-07T07:11:02.492" v="851" actId="1076"/>
          <ac:picMkLst>
            <pc:docMk/>
            <pc:sldMk cId="2689349008" sldId="256"/>
            <ac:picMk id="89" creationId="{31875A09-5C51-1240-8303-C3AB306095A2}"/>
          </ac:picMkLst>
        </pc:picChg>
        <pc:picChg chg="add mod">
          <ac:chgData name="Альбина Бисенгалиева" userId="402e6dbc33be851c" providerId="LiveId" clId="{93D7BA3B-131A-4556-95C6-F25BA00C1122}" dt="2025-11-07T07:16:31.788" v="894" actId="1076"/>
          <ac:picMkLst>
            <pc:docMk/>
            <pc:sldMk cId="2689349008" sldId="256"/>
            <ac:picMk id="92" creationId="{DD0E6CE5-9020-08A5-4F9B-AFEE2C6B788F}"/>
          </ac:picMkLst>
        </pc:picChg>
        <pc:picChg chg="add mod">
          <ac:chgData name="Альбина Бисенгалиева" userId="402e6dbc33be851c" providerId="LiveId" clId="{93D7BA3B-131A-4556-95C6-F25BA00C1122}" dt="2025-11-07T07:19:03.885" v="922" actId="1076"/>
          <ac:picMkLst>
            <pc:docMk/>
            <pc:sldMk cId="2689349008" sldId="256"/>
            <ac:picMk id="95" creationId="{A53314FA-8125-7B2F-77AB-C084655963B3}"/>
          </ac:picMkLst>
        </pc:picChg>
        <pc:picChg chg="add mod">
          <ac:chgData name="Альбина Бисенгалиева" userId="402e6dbc33be851c" providerId="LiveId" clId="{93D7BA3B-131A-4556-95C6-F25BA00C1122}" dt="2025-11-07T07:22:53.710" v="950" actId="1076"/>
          <ac:picMkLst>
            <pc:docMk/>
            <pc:sldMk cId="2689349008" sldId="256"/>
            <ac:picMk id="98" creationId="{3E0CCA04-1567-1C59-451B-AC05BD8C6683}"/>
          </ac:picMkLst>
        </pc:picChg>
        <pc:picChg chg="add mod">
          <ac:chgData name="Альбина Бисенгалиева" userId="402e6dbc33be851c" providerId="LiveId" clId="{93D7BA3B-131A-4556-95C6-F25BA00C1122}" dt="2025-11-07T07:26:52.326" v="974" actId="1076"/>
          <ac:picMkLst>
            <pc:docMk/>
            <pc:sldMk cId="2689349008" sldId="256"/>
            <ac:picMk id="101" creationId="{C2AD3E1A-EB0A-303F-20CA-13E510DD3F78}"/>
          </ac:picMkLst>
        </pc:picChg>
        <pc:picChg chg="add mod">
          <ac:chgData name="Альбина Бисенгалиева" userId="402e6dbc33be851c" providerId="LiveId" clId="{93D7BA3B-131A-4556-95C6-F25BA00C1122}" dt="2025-11-07T07:28:11.742" v="993" actId="1076"/>
          <ac:picMkLst>
            <pc:docMk/>
            <pc:sldMk cId="2689349008" sldId="256"/>
            <ac:picMk id="104" creationId="{7D30A5A8-0B1C-2327-564F-09E72B595471}"/>
          </ac:picMkLst>
        </pc:picChg>
        <pc:picChg chg="add del mod">
          <ac:chgData name="Альбина Бисенгалиева" userId="402e6dbc33be851c" providerId="LiveId" clId="{93D7BA3B-131A-4556-95C6-F25BA00C1122}" dt="2025-11-07T07:34:23.539" v="1018" actId="21"/>
          <ac:picMkLst>
            <pc:docMk/>
            <pc:sldMk cId="2689349008" sldId="256"/>
            <ac:picMk id="106" creationId="{A666835E-5D35-E2F2-67E2-E988E8FF6E43}"/>
          </ac:picMkLst>
        </pc:picChg>
        <pc:picChg chg="add mod">
          <ac:chgData name="Альбина Бисенгалиева" userId="402e6dbc33be851c" providerId="LiveId" clId="{93D7BA3B-131A-4556-95C6-F25BA00C1122}" dt="2025-11-07T12:43:53.678" v="1170" actId="1076"/>
          <ac:picMkLst>
            <pc:docMk/>
            <pc:sldMk cId="2689349008" sldId="256"/>
            <ac:picMk id="108" creationId="{E6AB1E67-936B-4677-CB32-429207692A71}"/>
          </ac:picMkLst>
        </pc:picChg>
        <pc:picChg chg="add mod">
          <ac:chgData name="Альбина Бисенгалиева" userId="402e6dbc33be851c" providerId="LiveId" clId="{93D7BA3B-131A-4556-95C6-F25BA00C1122}" dt="2025-11-07T07:35:01.072" v="1023" actId="1076"/>
          <ac:picMkLst>
            <pc:docMk/>
            <pc:sldMk cId="2689349008" sldId="256"/>
            <ac:picMk id="110" creationId="{C31BF844-9A80-9CC1-DC48-42B88537D00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742B8D-E1F5-4947-8570-DA1C5820C7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E9132B-0BD0-5CB3-07C3-7FCC00EABF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8C5CC1-8024-E1BD-73C1-393DB6D53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C5A0D-1FFB-4155-B311-2B1A9F3E6FB9}" type="datetimeFigureOut">
              <a:rPr lang="ru-KZ" smtClean="0"/>
              <a:t>07.11.2025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0E8F25-5F5C-C3BE-3BE7-AB6272C6C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62E581-4E55-666F-9A54-08BFEBE5D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91FC9-328E-46FF-A06B-F2A683A224B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94587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34A618-DD46-6BFF-1D51-C055D85BF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E4D5D1C-1832-3294-5B9F-C683E27726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359B5-43B0-7359-D1D5-BA81D1E88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C5A0D-1FFB-4155-B311-2B1A9F3E6FB9}" type="datetimeFigureOut">
              <a:rPr lang="ru-KZ" smtClean="0"/>
              <a:t>07.11.2025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069836-4DB1-208F-A1E5-F64C04B4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6578EA-675F-B9A1-2BA7-6EB24A377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91FC9-328E-46FF-A06B-F2A683A224B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7655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EBB276E-EE26-B4D5-15D2-E21ACF70B9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65E5EFD-EE15-73D6-ACA6-8CDDB5FB9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FC1755-CD18-29C5-F136-CC762FA51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C5A0D-1FFB-4155-B311-2B1A9F3E6FB9}" type="datetimeFigureOut">
              <a:rPr lang="ru-KZ" smtClean="0"/>
              <a:t>07.11.2025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9196D6-0FBE-51D6-0464-440F3B1E7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EF59F9-F8B6-7124-B1D9-712AD4529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91FC9-328E-46FF-A06B-F2A683A224B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00012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477B19-CD5E-833B-C988-D9010848B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78F4A7-29B8-80A8-B0E1-702FBA34F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7C6C3F-379B-9263-9C5F-7A59C9432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C5A0D-1FFB-4155-B311-2B1A9F3E6FB9}" type="datetimeFigureOut">
              <a:rPr lang="ru-KZ" smtClean="0"/>
              <a:t>07.11.2025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C016E7-8288-D6D7-C6E4-854922339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D4FDAC-3C80-7EE8-B72D-404EF4056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91FC9-328E-46FF-A06B-F2A683A224B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40950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B6C6FD-397B-6BB1-F493-1381A9E2C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39932C0-E130-3B89-F7C3-E085FDEF97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964D43-9AD9-F39A-4721-A923EA800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C5A0D-1FFB-4155-B311-2B1A9F3E6FB9}" type="datetimeFigureOut">
              <a:rPr lang="ru-KZ" smtClean="0"/>
              <a:t>07.11.2025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93E5BD-335A-0645-036E-4C73D27EE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6588DA-DD24-D8E7-652C-0B3C47369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91FC9-328E-46FF-A06B-F2A683A224B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61413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8AFBC6-34F6-26A9-B062-AB5C506A6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784731-19C5-FF5C-6C23-17E0BC7856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7D2B3CC-AC03-E095-F4B5-001C8F2294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B19415-40E6-4B6F-B354-148BCC549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C5A0D-1FFB-4155-B311-2B1A9F3E6FB9}" type="datetimeFigureOut">
              <a:rPr lang="ru-KZ" smtClean="0"/>
              <a:t>07.11.2025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677E4A-8374-3758-5074-DCA595555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3D29FF-1B8D-45DC-600B-1F5D7CBA5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91FC9-328E-46FF-A06B-F2A683A224B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166200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E1AF4-D806-A8F2-9279-0333BC91F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B61737-CE36-03A4-E8BB-C7F3593B0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45DAA30-5866-47AC-4FA9-FC84F0B81A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99F7887-D089-C9D2-31F8-CBA3436459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1C30E81-87F9-0935-A0A8-24B9F06DA6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CEC797F-66B4-A0E2-CC16-EF9A1048D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C5A0D-1FFB-4155-B311-2B1A9F3E6FB9}" type="datetimeFigureOut">
              <a:rPr lang="ru-KZ" smtClean="0"/>
              <a:t>07.11.2025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05E6A75-BF5F-680A-2FE5-D2DD0EB5B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7024F04-0FAA-8DA9-CB0F-8A9AEDBC8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91FC9-328E-46FF-A06B-F2A683A224B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58011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E8E5CA-EF01-491D-8E5D-750A212DE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4EC759B-8C67-9FAE-6760-CC6DE6E45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C5A0D-1FFB-4155-B311-2B1A9F3E6FB9}" type="datetimeFigureOut">
              <a:rPr lang="ru-KZ" smtClean="0"/>
              <a:t>07.11.2025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6C41463-A1EE-29A2-B759-27A574824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8CCA7F5-7393-24C2-9959-382A7E95F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91FC9-328E-46FF-A06B-F2A683A224B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677874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E6A98A7-A27A-6448-8AFF-260A32F6C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C5A0D-1FFB-4155-B311-2B1A9F3E6FB9}" type="datetimeFigureOut">
              <a:rPr lang="ru-KZ" smtClean="0"/>
              <a:t>07.11.2025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2DB33E8-2622-314A-7581-CDFEFAC48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3A4BD4-015B-AB07-589D-15D54F7E9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91FC9-328E-46FF-A06B-F2A683A224B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744120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C1BE6-C990-7F62-1AD6-1154D177C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479637-7916-A8E0-DDA0-A2A0B5940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9B9706-7BCA-D460-2AB9-6A5B1077A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E0C644D-B84B-5614-AB58-D66B69ADE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C5A0D-1FFB-4155-B311-2B1A9F3E6FB9}" type="datetimeFigureOut">
              <a:rPr lang="ru-KZ" smtClean="0"/>
              <a:t>07.11.2025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78E612-FFCF-89F3-1209-FA5272EA6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92CA2B-2634-563C-309E-8FED827DA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91FC9-328E-46FF-A06B-F2A683A224B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5037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2688A9-BC3E-11C6-1299-37B58BA41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F19BD1E-343B-3F41-4E1B-D5A0258FFF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C35DAD5-7707-AD1A-6A1A-F22F344DB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194DF1-8731-1967-BB74-DE008DC1C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C5A0D-1FFB-4155-B311-2B1A9F3E6FB9}" type="datetimeFigureOut">
              <a:rPr lang="ru-KZ" smtClean="0"/>
              <a:t>07.11.2025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5B5E00-3715-6C87-D235-3F4C44827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D4F5A1B-E8AC-1EA3-CFF3-B61F321B4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91FC9-328E-46FF-A06B-F2A683A224B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7782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35B577-B968-DCAE-1CCC-3641B3177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6B2E8C-ADCC-2FB0-BD03-779EAA6730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200075-0AA8-AABD-2E7C-31E6D8F32B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C5A0D-1FFB-4155-B311-2B1A9F3E6FB9}" type="datetimeFigureOut">
              <a:rPr lang="ru-KZ" smtClean="0"/>
              <a:t>07.11.2025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36EDD-E16F-54BC-F088-573B35B956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9F7220-F481-69B2-C230-4DF92B2CD0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91FC9-328E-46FF-A06B-F2A683A224B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98870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5.wdp"/><Relationship Id="rId18" Type="http://schemas.openxmlformats.org/officeDocument/2006/relationships/image" Target="../media/image10.png"/><Relationship Id="rId26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17" Type="http://schemas.microsoft.com/office/2007/relationships/hdphoto" Target="../media/hdphoto7.wdp"/><Relationship Id="rId25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24" Type="http://schemas.openxmlformats.org/officeDocument/2006/relationships/image" Target="../media/image14.png"/><Relationship Id="rId32" Type="http://schemas.openxmlformats.org/officeDocument/2006/relationships/image" Target="../media/image22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10" Type="http://schemas.openxmlformats.org/officeDocument/2006/relationships/image" Target="../media/image6.png"/><Relationship Id="rId19" Type="http://schemas.microsoft.com/office/2007/relationships/hdphoto" Target="../media/hdphoto8.wdp"/><Relationship Id="rId31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36EEE-5ECE-E6CB-8935-0C13558C5A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E3D710A-EF8A-9832-3167-042DF4D752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342B2A-152B-9026-B10F-73AFAA89D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560"/>
            <a:ext cx="12191999" cy="68328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191DBE-2933-9944-D1B6-0710469A97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51" y="3398572"/>
            <a:ext cx="2916238" cy="2916238"/>
          </a:xfrm>
          <a:prstGeom prst="rect">
            <a:avLst/>
          </a:prstGeom>
        </p:spPr>
      </p:pic>
      <p:sp>
        <p:nvSpPr>
          <p:cNvPr id="9" name="Блок-схема: узел 8">
            <a:extLst>
              <a:ext uri="{FF2B5EF4-FFF2-40B4-BE49-F238E27FC236}">
                <a16:creationId xmlns:a16="http://schemas.microsoft.com/office/drawing/2014/main" id="{846C49D5-39F1-0139-9EDA-20771537123C}"/>
              </a:ext>
            </a:extLst>
          </p:cNvPr>
          <p:cNvSpPr/>
          <p:nvPr/>
        </p:nvSpPr>
        <p:spPr>
          <a:xfrm>
            <a:off x="2431648" y="2931911"/>
            <a:ext cx="429768" cy="420624"/>
          </a:xfrm>
          <a:prstGeom prst="flowChartConnec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10" name="Блок-схема: узел 9">
            <a:extLst>
              <a:ext uri="{FF2B5EF4-FFF2-40B4-BE49-F238E27FC236}">
                <a16:creationId xmlns:a16="http://schemas.microsoft.com/office/drawing/2014/main" id="{5D1420C7-F155-C7B3-AFF7-B979A55FB728}"/>
              </a:ext>
            </a:extLst>
          </p:cNvPr>
          <p:cNvSpPr/>
          <p:nvPr/>
        </p:nvSpPr>
        <p:spPr>
          <a:xfrm>
            <a:off x="2646532" y="2035837"/>
            <a:ext cx="996696" cy="761618"/>
          </a:xfrm>
          <a:prstGeom prst="flowChartConnec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1AF49C0C-A8EA-FDA5-3821-21D38A2E82C1}"/>
              </a:ext>
            </a:extLst>
          </p:cNvPr>
          <p:cNvSpPr/>
          <p:nvPr/>
        </p:nvSpPr>
        <p:spPr>
          <a:xfrm>
            <a:off x="6431682" y="835497"/>
            <a:ext cx="5306167" cy="4993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1DF53073-111D-BD0D-674C-0D9F33858D4F}"/>
              </a:ext>
            </a:extLst>
          </p:cNvPr>
          <p:cNvSpPr/>
          <p:nvPr/>
        </p:nvSpPr>
        <p:spPr>
          <a:xfrm>
            <a:off x="3271036" y="654503"/>
            <a:ext cx="2593793" cy="1223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7928A1B-EC95-D125-CAB1-D7F2A6F663D4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658" y="4141800"/>
            <a:ext cx="1224000" cy="1224000"/>
          </a:xfrm>
          <a:prstGeom prst="rect">
            <a:avLst/>
          </a:prstGeom>
          <a:noFill/>
          <a:effectLst>
            <a:glow rad="63500">
              <a:schemeClr val="accent6">
                <a:lumMod val="50000"/>
                <a:alpha val="29000"/>
              </a:schemeClr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BF37EC5-860C-5B6B-4DE0-5AB2BF67FA8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144" y="1354018"/>
            <a:ext cx="1224000" cy="1224000"/>
          </a:xfrm>
          <a:prstGeom prst="rect">
            <a:avLst/>
          </a:prstGeom>
          <a:noFill/>
          <a:effectLst>
            <a:glow rad="63500">
              <a:schemeClr val="accent6">
                <a:lumMod val="50000"/>
                <a:alpha val="29000"/>
              </a:schemeClr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6A28BA0-35A8-4EA8-1CB3-18FA0E9F3EF6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027" y="1366049"/>
            <a:ext cx="1224000" cy="1224000"/>
          </a:xfrm>
          <a:prstGeom prst="rect">
            <a:avLst/>
          </a:prstGeom>
          <a:noFill/>
          <a:effectLst>
            <a:glow rad="63500">
              <a:schemeClr val="accent6">
                <a:lumMod val="50000"/>
                <a:alpha val="29000"/>
              </a:schemeClr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3F49750-E9DA-A942-C210-E02897ACA363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619" y="2805605"/>
            <a:ext cx="1224000" cy="1224000"/>
          </a:xfrm>
          <a:prstGeom prst="rect">
            <a:avLst/>
          </a:prstGeom>
          <a:noFill/>
          <a:effectLst>
            <a:glow rad="63500">
              <a:schemeClr val="accent6">
                <a:lumMod val="50000"/>
                <a:alpha val="29000"/>
              </a:schemeClr>
            </a:glo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E96069B9-E70B-3469-238F-B44496A79812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GlowEdges/>
                    </a14:imgEffect>
                    <a14:imgEffect>
                      <a14:saturation sat="1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144" y="4141800"/>
            <a:ext cx="1224000" cy="1224000"/>
          </a:xfrm>
          <a:prstGeom prst="rect">
            <a:avLst/>
          </a:prstGeom>
          <a:noFill/>
          <a:effectLst>
            <a:glow rad="63500">
              <a:schemeClr val="accent6">
                <a:lumMod val="50000"/>
                <a:alpha val="29000"/>
              </a:schemeClr>
            </a:glow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2795A71-9411-88CE-BF0C-CB63CB2D8EE4}"/>
              </a:ext>
            </a:extLst>
          </p:cNvPr>
          <p:cNvPicPr>
            <a:picLocks noChangeAspect="1"/>
          </p:cNvPicPr>
          <p:nvPr/>
        </p:nvPicPr>
        <p:blipFill>
          <a:blip r:embed="rId14">
            <a:biLevel thresh="75000"/>
            <a:alphaModFix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GlowEdges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954" y="2787363"/>
            <a:ext cx="1224000" cy="1224000"/>
          </a:xfrm>
          <a:prstGeom prst="rect">
            <a:avLst/>
          </a:prstGeom>
          <a:noFill/>
          <a:effectLst>
            <a:glow rad="63500">
              <a:schemeClr val="accent6">
                <a:lumMod val="50000"/>
                <a:alpha val="29000"/>
              </a:schemeClr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4E4BAAE-3DBF-AB86-26C6-24AB5A9074E4}"/>
              </a:ext>
            </a:extLst>
          </p:cNvPr>
          <p:cNvPicPr>
            <a:picLocks noChangeAspect="1"/>
          </p:cNvPicPr>
          <p:nvPr/>
        </p:nvPicPr>
        <p:blipFill>
          <a:blip r:embed="rId16">
            <a:biLevel thresh="75000"/>
            <a:alphaModFix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GlowEdges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844" y="4107554"/>
            <a:ext cx="1224000" cy="1224000"/>
          </a:xfrm>
          <a:prstGeom prst="rect">
            <a:avLst/>
          </a:prstGeom>
          <a:noFill/>
          <a:effectLst>
            <a:glow rad="63500">
              <a:schemeClr val="accent6">
                <a:lumMod val="50000"/>
                <a:alpha val="29000"/>
              </a:schemeClr>
            </a:glo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A07A157-E335-E88C-DEAD-B56E4B46214C}"/>
              </a:ext>
            </a:extLst>
          </p:cNvPr>
          <p:cNvPicPr>
            <a:picLocks noChangeAspect="1"/>
          </p:cNvPicPr>
          <p:nvPr/>
        </p:nvPicPr>
        <p:blipFill>
          <a:blip r:embed="rId18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844" y="2819653"/>
            <a:ext cx="1224000" cy="1224000"/>
          </a:xfrm>
          <a:prstGeom prst="rect">
            <a:avLst/>
          </a:prstGeom>
          <a:noFill/>
          <a:effectLst>
            <a:glow rad="63500">
              <a:schemeClr val="accent6">
                <a:lumMod val="50000"/>
                <a:alpha val="29000"/>
              </a:schemeClr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408F76D-C962-BFE9-2958-AD4D271EC5D3}"/>
              </a:ext>
            </a:extLst>
          </p:cNvPr>
          <p:cNvPicPr>
            <a:picLocks noChangeAspect="1"/>
          </p:cNvPicPr>
          <p:nvPr/>
        </p:nvPicPr>
        <p:blipFill>
          <a:blip r:embed="rId20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artisticGlowEdges/>
                    </a14:imgEffect>
                    <a14:imgEffect>
                      <a14:colorTemperature colorTemp="36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035" y="1388264"/>
            <a:ext cx="1224000" cy="1224000"/>
          </a:xfrm>
          <a:prstGeom prst="rect">
            <a:avLst/>
          </a:prstGeom>
          <a:noFill/>
          <a:effectLst>
            <a:glow rad="63500">
              <a:schemeClr val="accent6">
                <a:lumMod val="50000"/>
                <a:alpha val="29000"/>
              </a:schemeClr>
            </a:glow>
          </a:effec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C7E9721-D73F-912E-A191-D722FB275F43}"/>
              </a:ext>
            </a:extLst>
          </p:cNvPr>
          <p:cNvSpPr txBox="1"/>
          <p:nvPr/>
        </p:nvSpPr>
        <p:spPr>
          <a:xfrm>
            <a:off x="3565654" y="758739"/>
            <a:ext cx="1980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/>
              <a:t>Это тёмная, почти чёрная ягода. Она растёт на колючем кусте, сладкая и сочная. Из неё варят варенье или компот.</a:t>
            </a:r>
            <a:endParaRPr lang="ru-KZ" sz="1200" b="1" dirty="0"/>
          </a:p>
        </p:txBody>
      </p:sp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85648BD9-5C52-82AE-ED82-D68B5000350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267" y="1371141"/>
            <a:ext cx="1189754" cy="1189754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6CAD7BC8-F42B-E849-4FC5-C991B51C3C07}"/>
              </a:ext>
            </a:extLst>
          </p:cNvPr>
          <p:cNvSpPr txBox="1"/>
          <p:nvPr/>
        </p:nvSpPr>
        <p:spPr>
          <a:xfrm>
            <a:off x="3589641" y="677392"/>
            <a:ext cx="1950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/>
              <a:t>Это плод, который растёт на дубе. У него есть коричневая шляпка и твёрдая оболочка. Из него может вырасти новое дерево.</a:t>
            </a:r>
            <a:endParaRPr lang="ru-KZ" sz="1200" b="1" dirty="0"/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09D30D08-9882-482E-EA52-BC760E45B95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853" y="1388264"/>
            <a:ext cx="1224000" cy="1224000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5318C6DE-9430-80C9-2901-DEDEF0B4C015}"/>
              </a:ext>
            </a:extLst>
          </p:cNvPr>
          <p:cNvSpPr txBox="1"/>
          <p:nvPr/>
        </p:nvSpPr>
        <p:spPr>
          <a:xfrm>
            <a:off x="3490348" y="669917"/>
            <a:ext cx="2148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/>
              <a:t>Этот предмет помогает на кухне. Им режут хлеб, фрукты или овощи. Он острый, поэтому детям им пользоваться нужно только с взрослыми.</a:t>
            </a:r>
            <a:endParaRPr lang="ru-KZ" sz="1200" b="1" dirty="0"/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E77DDCD9-F42B-7628-4E8C-FF6C27455B8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925" y="2804026"/>
            <a:ext cx="1224000" cy="1224000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1DE1AA96-CF0D-4456-9CB4-62F94F1F3441}"/>
              </a:ext>
            </a:extLst>
          </p:cNvPr>
          <p:cNvSpPr txBox="1"/>
          <p:nvPr/>
        </p:nvSpPr>
        <p:spPr>
          <a:xfrm>
            <a:off x="3498534" y="733309"/>
            <a:ext cx="21488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/>
              <a:t>Это насекомое с шестью ножками. Оно умеет летать и жужжать. Некоторые из них живут в траве, другие — на деревьях.</a:t>
            </a:r>
            <a:endParaRPr lang="ru-KZ" sz="1200" b="1" dirty="0"/>
          </a:p>
        </p:txBody>
      </p:sp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31875A09-5C51-1240-8303-C3AB306095A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020" y="4086152"/>
            <a:ext cx="1279648" cy="1279648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E3CE1F73-A948-EA20-72E8-F7DE1C11C753}"/>
              </a:ext>
            </a:extLst>
          </p:cNvPr>
          <p:cNvSpPr txBox="1"/>
          <p:nvPr/>
        </p:nvSpPr>
        <p:spPr>
          <a:xfrm>
            <a:off x="3517194" y="733308"/>
            <a:ext cx="2174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/>
              <a:t>У этого предмета две острые части, которые открываются и закрываются. Им разрезают бумагу, нитки или ткань. </a:t>
            </a:r>
            <a:endParaRPr lang="ru-KZ" sz="1200" b="1" dirty="0"/>
          </a:p>
        </p:txBody>
      </p:sp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DD0E6CE5-9020-08A5-4F9B-AFEE2C6B788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667" y="2778895"/>
            <a:ext cx="1239354" cy="1239354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1FFA3FD1-FA24-36D1-11A2-31E3728BA10B}"/>
              </a:ext>
            </a:extLst>
          </p:cNvPr>
          <p:cNvSpPr txBox="1"/>
          <p:nvPr/>
        </p:nvSpPr>
        <p:spPr>
          <a:xfrm>
            <a:off x="3568470" y="893432"/>
            <a:ext cx="2070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/>
              <a:t>У этого предмета есть страницы, на них нарисованы картинки и напечатаны слова.</a:t>
            </a:r>
            <a:endParaRPr lang="ru-KZ" sz="1200" b="1" dirty="0"/>
          </a:p>
        </p:txBody>
      </p:sp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A53314FA-8125-7B2F-77AB-C084655963B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841" y="1357247"/>
            <a:ext cx="1224000" cy="1224000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67D1D901-1F68-4C23-E46A-D17BFAD8B575}"/>
              </a:ext>
            </a:extLst>
          </p:cNvPr>
          <p:cNvSpPr txBox="1"/>
          <p:nvPr/>
        </p:nvSpPr>
        <p:spPr>
          <a:xfrm>
            <a:off x="3455964" y="666405"/>
            <a:ext cx="2256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/>
              <a:t>Это человек, который катается по снегу на длинных дощечках. Он быстро скользит вперёд, помогает себе палками и любит зимние соревнования.</a:t>
            </a:r>
            <a:endParaRPr lang="ru-KZ" sz="1200" b="1" dirty="0"/>
          </a:p>
        </p:txBody>
      </p:sp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3E0CCA04-1567-1C59-451B-AC05BD8C668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914" y="4148285"/>
            <a:ext cx="1235900" cy="1235900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98B51FF2-47CB-8BFC-9B5E-93CDA6CB56F0}"/>
              </a:ext>
            </a:extLst>
          </p:cNvPr>
          <p:cNvSpPr txBox="1"/>
          <p:nvPr/>
        </p:nvSpPr>
        <p:spPr>
          <a:xfrm>
            <a:off x="3471692" y="762251"/>
            <a:ext cx="22303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/>
              <a:t>Это одежда, которую надевают, когда идёт дождь. У неё есть капюшон, и она не пропускает воду, чтобы человек оставался сухим.</a:t>
            </a:r>
            <a:endParaRPr lang="ru-KZ" sz="1200" b="1" dirty="0"/>
          </a:p>
        </p:txBody>
      </p:sp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C2AD3E1A-EB0A-303F-20CA-13E510DD3F7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538" y="2802435"/>
            <a:ext cx="1215814" cy="1215814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5B299D6F-386E-A7BB-E11B-EE86FD7B18DE}"/>
              </a:ext>
            </a:extLst>
          </p:cNvPr>
          <p:cNvSpPr txBox="1"/>
          <p:nvPr/>
        </p:nvSpPr>
        <p:spPr>
          <a:xfrm>
            <a:off x="3434708" y="773484"/>
            <a:ext cx="22565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/>
              <a:t>Это маленькое животное, у него колючая спинка, а носик — чёрный и влажный. Осенью он прячется в листьях и спит всю зиму.</a:t>
            </a:r>
            <a:endParaRPr lang="ru-KZ" sz="1200" b="1" dirty="0"/>
          </a:p>
        </p:txBody>
      </p:sp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7D30A5A8-0B1C-2327-564F-09E72B59547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237" y="4149986"/>
            <a:ext cx="1215814" cy="1215814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E6AB1E67-936B-4677-CB32-429207692A7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19" y="56262"/>
            <a:ext cx="2147370" cy="2197515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C31BF844-9A80-9CC1-DC48-42B88537D00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9" y="5936004"/>
            <a:ext cx="924620" cy="93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4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4" grpId="0" animBg="1"/>
      <p:bldP spid="40" grpId="0"/>
      <p:bldP spid="84" grpId="0" build="allAtOnce"/>
      <p:bldP spid="87" grpId="0" build="allAtOnce"/>
      <p:bldP spid="90" grpId="0"/>
      <p:bldP spid="90" grpId="1"/>
      <p:bldP spid="93" grpId="0" build="allAtOnce"/>
      <p:bldP spid="96" grpId="0"/>
      <p:bldP spid="96" grpId="1"/>
      <p:bldP spid="99" grpId="0"/>
      <p:bldP spid="99" grpId="1"/>
      <p:bldP spid="102" grpId="0"/>
      <p:bldP spid="102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F51FA18-E2A2-43B6-BDB5-F5DBCC5EC8F1}"/>
</file>

<file path=customXml/itemProps2.xml><?xml version="1.0" encoding="utf-8"?>
<ds:datastoreItem xmlns:ds="http://schemas.openxmlformats.org/officeDocument/2006/customXml" ds:itemID="{328DAFE8-C018-4300-A764-CA0143392E8D}"/>
</file>

<file path=customXml/itemProps3.xml><?xml version="1.0" encoding="utf-8"?>
<ds:datastoreItem xmlns:ds="http://schemas.openxmlformats.org/officeDocument/2006/customXml" ds:itemID="{EC6FD4D9-B3C7-4C7C-97E0-99C99EF161F1}"/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208</Words>
  <Application>Microsoft Office PowerPoint</Application>
  <PresentationFormat>Широкоэкранный</PresentationFormat>
  <Paragraphs>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Альбина Бисенгалиева</dc:creator>
  <cp:lastModifiedBy>Альбина Бисенгалиева</cp:lastModifiedBy>
  <cp:revision>2</cp:revision>
  <dcterms:created xsi:type="dcterms:W3CDTF">2025-11-07T04:46:29Z</dcterms:created>
  <dcterms:modified xsi:type="dcterms:W3CDTF">2025-11-07T14:37:26Z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