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5" d="100"/>
          <a:sy n="45" d="100"/>
        </p:scale>
        <p:origin x="2035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F76FB-0DD9-44E9-A499-8166EAA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8" y="-1"/>
            <a:ext cx="12192000" cy="6917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773" y="4093716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2" y="78302"/>
            <a:ext cx="1341155" cy="1341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3606751" y="301752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7679170" y="2822916"/>
            <a:ext cx="1341155" cy="15119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130926" y="3421216"/>
            <a:ext cx="1854200" cy="15119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6409131" y="2824264"/>
            <a:ext cx="1199683" cy="15119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-710175" y="2742010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1006394" y="285627"/>
            <a:ext cx="1867843" cy="1341155"/>
            <a:chOff x="613972" y="82722"/>
            <a:chExt cx="2043164" cy="146317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" y="82722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71" y="715328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20" y="414575"/>
              <a:ext cx="971434" cy="97143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1968500" y="3874000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3454400" y="4529436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4246834" y="4891605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4317232" y="300045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5309634" y="300045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822FA7-3C9C-463D-A778-47E9F0542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" y="58224"/>
            <a:ext cx="826254" cy="7149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C68859-2208-4E94-9119-EDCD122E1E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56" y="15414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8F581B-75F4-44B7-9772-6B01F75CAD20}"/>
</file>

<file path=customXml/itemProps2.xml><?xml version="1.0" encoding="utf-8"?>
<ds:datastoreItem xmlns:ds="http://schemas.openxmlformats.org/officeDocument/2006/customXml" ds:itemID="{F9EFC9D6-10F8-4E27-952C-E6F4569B1A50}"/>
</file>

<file path=customXml/itemProps3.xml><?xml version="1.0" encoding="utf-8"?>
<ds:datastoreItem xmlns:ds="http://schemas.openxmlformats.org/officeDocument/2006/customXml" ds:itemID="{A392D00E-BE7E-448A-9DED-17C69B11CED7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2025-11-06T13:55:04Z</dcterms:created>
  <dcterms:modified xsi:type="dcterms:W3CDTF">2025-11-07T14:14:16Z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