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45" y="0"/>
            <a:ext cx="12505690" cy="714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508254" y="817740"/>
            <a:ext cx="1612139" cy="1657246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80402" y="2951033"/>
            <a:ext cx="3832134" cy="3636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02" y="3263719"/>
            <a:ext cx="3404574" cy="34045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6944690" y="825025"/>
            <a:ext cx="1806122" cy="1650416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464"/>
          <a:stretch/>
        </p:blipFill>
        <p:spPr>
          <a:xfrm>
            <a:off x="4135469" y="2940530"/>
            <a:ext cx="3807282" cy="360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84201" y="828741"/>
            <a:ext cx="1723859" cy="1647116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080157" y="2877634"/>
            <a:ext cx="3891052" cy="360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722362" y="820976"/>
            <a:ext cx="1806122" cy="1654010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331976" y="2934497"/>
            <a:ext cx="3639233" cy="360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788310" y="826861"/>
            <a:ext cx="1723234" cy="1654613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325389" y="2874223"/>
            <a:ext cx="3635023" cy="3598794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103226" y="817828"/>
            <a:ext cx="1866321" cy="1663646"/>
          </a:xfrm>
          <a:prstGeom prst="round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4246853" y="2964009"/>
            <a:ext cx="3735153" cy="360000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505923" y="824344"/>
            <a:ext cx="1660207" cy="1657863"/>
          </a:xfrm>
          <a:prstGeom prst="round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4216323" y="2957066"/>
            <a:ext cx="3698294" cy="3600000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501227" y="2710600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2291166-5457-4E69-9B63-E58AA3E77F40}"/>
</file>

<file path=customXml/itemProps2.xml><?xml version="1.0" encoding="utf-8"?>
<ds:datastoreItem xmlns:ds="http://schemas.openxmlformats.org/officeDocument/2006/customXml" ds:itemID="{10F80934-564D-495A-81C2-1CE223C9E1A9}"/>
</file>

<file path=customXml/itemProps3.xml><?xml version="1.0" encoding="utf-8"?>
<ds:datastoreItem xmlns:ds="http://schemas.openxmlformats.org/officeDocument/2006/customXml" ds:itemID="{B27FFD36-AEF9-4CCF-AB97-82198DEEA40E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18</cp:revision>
  <dcterms:created xsi:type="dcterms:W3CDTF">2025-11-04T12:37:08Z</dcterms:created>
  <dcterms:modified xsi:type="dcterms:W3CDTF">2025-11-07T12:48:19Z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