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D8D-DABC-4935-8509-875B99EF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01206-02A8-4FD7-B66A-1F174747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48A2-DD83-4A86-81BE-000DA3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E812-B0DE-458A-823A-0DFEFE9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A2F62-C879-47D6-8F7C-D40419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FCD0B-DC7D-47CC-BDAF-729382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04D82-A6BD-401C-B631-E9BF99F6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EA03F-6C0A-4C5B-AFB7-9B4E40D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412D-C7B7-4820-B767-6C4CBAB3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4AB90-0740-45C7-8DC8-3544637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501C5-6FA4-4F8A-A22F-63B857D4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3228-AFB5-4604-9D40-28855D0D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A1C54-8CBF-40ED-8263-41D06F7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5A91-2BFA-47D3-B584-F6A67E65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F196-D68A-47ED-8D18-A1EB890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E327-8666-47B1-8CFA-7D7095A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EF5B-4108-4767-A0E2-6179CE42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CE59A-8FBA-419D-A8D1-8D0237D4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EE403-0597-46E0-921A-38BBC58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8CBD4-06B2-476E-B265-D63E37D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E68-3BAD-4335-A1D0-9B8BFB1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AE6C-C170-438B-8003-A6D4927C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2A4A9-C600-482B-BADD-83EDC09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3349-28E2-40D2-B38D-89E1658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5BD1-6C69-49E4-9953-645DAEC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5D9-33D4-4376-AE5B-20E919F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D3CD-AF39-47DC-82DE-D66F09C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D477A-526E-4F21-9194-A5C79E3F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02D-3C44-4272-8D80-88312BB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C640D-328E-4449-852A-458BE8F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BA105-8EFC-4C3E-B84F-77465235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322B-6EB4-442A-BF2F-1ED78FB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D491-9D3E-4D3C-8DA6-0EBC6340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88ED9-2E1D-4AE3-8A16-09C1038E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DE7F9-50F2-47F5-A3AD-1F9A8371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203EA-7A37-4701-8E73-0AF427525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59F2-ADD3-43C9-BC1C-9DD80630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54DC2F-BA8F-433F-8719-EA6DBB9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2DEE6B-5D30-419D-A478-386D5C9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19B5-20B5-4A63-BFB8-0045422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FE955-BB84-40C2-8638-21CF9FBC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32C69-07FB-4ED6-B972-A2FEF7F5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F90A-315E-4349-B26D-202EACD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10B2C-34BD-47C3-B2A3-436E3DB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E5EAD-E762-4E34-B64B-FBE4063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3DB6D-5A7D-4331-8B86-7FA6A71D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5B95-1147-4222-B320-7777502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4B7D-CA57-4B29-93F8-FC34E7E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0F0BC-B6EC-4BF4-AE00-515B2DE5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F56F2-9FBA-41EF-B664-BFF1423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9BDA4-BD2B-4737-BEAB-87F3D98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6262A-E8FF-4D6D-9A29-5C809E5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6F2E-FA52-4F88-99F6-849E6578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273F1B-5AA7-4A62-9290-944DD90D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E6B66-292F-49DA-AAA6-010BDA26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54DCD-A447-4271-BEDE-089F3A01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01ACB-82B2-4A85-BFB7-D40C281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9D5E6-DF7C-4D61-929B-2F928B50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4E6-D3CD-41AF-95B6-B12BBF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3BCE5-6C9F-4527-8B78-BFCA6015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2EB49-0DB6-4AE3-A34A-A71532FF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B0652-DCC2-4180-9CC0-3961FFA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F0FE7-98C2-471D-BEA3-B4837DFD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8462CD-4F72-4400-ADEF-6D49A85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16" y="-103695"/>
            <a:ext cx="12278216" cy="7016124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A2379CC-22F6-4528-9AAD-73AD177D3274}"/>
              </a:ext>
            </a:extLst>
          </p:cNvPr>
          <p:cNvSpPr/>
          <p:nvPr/>
        </p:nvSpPr>
        <p:spPr>
          <a:xfrm>
            <a:off x="4222376" y="204134"/>
            <a:ext cx="6416879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D7681-96CE-41D3-A805-8C4B5F9A1D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687"/>
          <a:stretch/>
        </p:blipFill>
        <p:spPr bwMode="auto">
          <a:xfrm>
            <a:off x="8006248" y="4025412"/>
            <a:ext cx="1155344" cy="1239095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2AC31-3BFC-4B88-B3F2-F49B60DB81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b="848"/>
          <a:stretch/>
        </p:blipFill>
        <p:spPr bwMode="auto">
          <a:xfrm>
            <a:off x="8074100" y="2874289"/>
            <a:ext cx="1155345" cy="1151123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434FF-ADCB-4A01-A530-409A74E2BD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694"/>
          <a:stretch/>
        </p:blipFill>
        <p:spPr bwMode="auto">
          <a:xfrm>
            <a:off x="8111817" y="1584803"/>
            <a:ext cx="1185480" cy="1358828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36FEDD-F19A-4504-8FB6-284D4686C71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0" r="-539" b="2944"/>
          <a:stretch/>
        </p:blipFill>
        <p:spPr bwMode="auto">
          <a:xfrm>
            <a:off x="7988980" y="5240528"/>
            <a:ext cx="1299323" cy="1347796"/>
          </a:xfrm>
          <a:prstGeom prst="rect">
            <a:avLst/>
          </a:prstGeom>
          <a:noFill/>
          <a:effectLst>
            <a:glow rad="38100">
              <a:sysClr val="window" lastClr="FFFFFF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F7C8A3-7650-4506-AB01-111C96810E2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3361" r="43373" b="-2075"/>
          <a:stretch/>
        </p:blipFill>
        <p:spPr bwMode="auto">
          <a:xfrm>
            <a:off x="8106672" y="346235"/>
            <a:ext cx="1584441" cy="1096467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6802E-252D-430E-AB62-95F446628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" y="2755590"/>
            <a:ext cx="2947087" cy="2947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0A614-B558-4647-BFA7-7A38E63C8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184" y="238108"/>
            <a:ext cx="1241446" cy="124144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E32DFC-D1D0-412B-BCD2-396DD75C1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720" y="1422834"/>
            <a:ext cx="1358828" cy="135882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D000CD-E55D-4349-9C5F-C4DF24A022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97" y="2651165"/>
            <a:ext cx="1486673" cy="14866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E36B0E-EF1B-425B-8379-75352804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670" y="3997868"/>
            <a:ext cx="1382855" cy="1382855"/>
          </a:xfrm>
          <a:prstGeom prst="rect">
            <a:avLst/>
          </a:prstGeom>
          <a:effectLst>
            <a:glow rad="38100">
              <a:sysClr val="window" lastClr="FFFFFF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3AFC3E-0028-439F-8667-ABE9FBE581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" r="-1360" b="5342"/>
          <a:stretch/>
        </p:blipFill>
        <p:spPr>
          <a:xfrm>
            <a:off x="5225765" y="5323108"/>
            <a:ext cx="1399029" cy="12652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182EAC-D919-4A53-820A-B15940BE930B}"/>
              </a:ext>
            </a:extLst>
          </p:cNvPr>
          <p:cNvGrpSpPr/>
          <p:nvPr/>
        </p:nvGrpSpPr>
        <p:grpSpPr>
          <a:xfrm>
            <a:off x="84201" y="5882073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E44E2BA5-E2C8-4D65-841A-BD74A317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16D5A5-04C4-46F5-8BCA-E4C9B336C70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DF69A1F9-6883-48E0-85B0-718938B194E7}"/>
              </a:ext>
            </a:extLst>
          </p:cNvPr>
          <p:cNvSpPr/>
          <p:nvPr/>
        </p:nvSpPr>
        <p:spPr>
          <a:xfrm>
            <a:off x="4886216" y="1225802"/>
            <a:ext cx="5302500" cy="4337398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32435 0.5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8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32669 0.196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3125 -0.166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8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2396 0.19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2864 -0.743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86C534-7D74-4F26-BF29-FF1F5E19DEC3}"/>
</file>

<file path=customXml/itemProps2.xml><?xml version="1.0" encoding="utf-8"?>
<ds:datastoreItem xmlns:ds="http://schemas.openxmlformats.org/officeDocument/2006/customXml" ds:itemID="{7CB4CFFA-545D-4136-9BFD-2CCA72D430CF}"/>
</file>

<file path=customXml/itemProps3.xml><?xml version="1.0" encoding="utf-8"?>
<ds:datastoreItem xmlns:ds="http://schemas.openxmlformats.org/officeDocument/2006/customXml" ds:itemID="{8E3091A6-DE8A-4C99-9D22-11CB6EAE4792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16</cp:revision>
  <dcterms:created xsi:type="dcterms:W3CDTF">2025-11-05T12:27:28Z</dcterms:created>
  <dcterms:modified xsi:type="dcterms:W3CDTF">2025-11-07T12:31:02Z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