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FD8D-DABC-4935-8509-875B99EFF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901206-02A8-4FD7-B66A-1F174747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E48A2-DD83-4A86-81BE-000DA3B4E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3E812-B0DE-458A-823A-0DFEFE96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A2F62-C879-47D6-8F7C-D404193C7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5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FCD0B-DC7D-47CC-BDAF-729382A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204D82-A6BD-401C-B631-E9BF99F64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EA03F-6C0A-4C5B-AFB7-9B4E40DF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412D-C7B7-4820-B767-6C4CBAB3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4AB90-0740-45C7-8DC8-3544637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9501C5-6FA4-4F8A-A22F-63B857D43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F93228-AFB5-4604-9D40-28855D0D2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A1C54-8CBF-40ED-8263-41D06F7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45A91-2BFA-47D3-B584-F6A67E65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F196-D68A-47ED-8D18-A1EB890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E327-8666-47B1-8CFA-7D7095A90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41EF5B-4108-4767-A0E2-6179CE42D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CE59A-8FBA-419D-A8D1-8D0237D4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5EE403-0597-46E0-921A-38BBC58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8CBD4-06B2-476E-B265-D63E37D7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F1E68-3BAD-4335-A1D0-9B8BFB1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F4AE6C-C170-438B-8003-A6D4927C6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12A4A9-C600-482B-BADD-83EDC09E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53349-28E2-40D2-B38D-89E1658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75BD1-6C69-49E4-9953-645DAEC1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D75D9-33D4-4376-AE5B-20E919F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ED3CD-AF39-47DC-82DE-D66F09CAA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D477A-526E-4F21-9194-A5C79E3F5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6E02D-3C44-4272-8D80-88312BB4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C640D-328E-4449-852A-458BE8F8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EBA105-8EFC-4C3E-B84F-77465235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1322B-6EB4-442A-BF2F-1ED78FBE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AD491-9D3E-4D3C-8DA6-0EBC63409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88ED9-2E1D-4AE3-8A16-09C1038E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6DE7F9-50F2-47F5-A3AD-1F9A83710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B203EA-7A37-4701-8E73-0AF427525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7159F2-ADD3-43C9-BC1C-9DD80630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54DC2F-BA8F-433F-8719-EA6DBB9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2DEE6B-5D30-419D-A478-386D5C9C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B19B5-20B5-4A63-BFB8-0045422C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FE955-BB84-40C2-8638-21CF9FBC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32C69-07FB-4ED6-B972-A2FEF7F5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F90A-315E-4349-B26D-202EACD4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7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610B2C-34BD-47C3-B2A3-436E3DBC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7E5EAD-E762-4E34-B64B-FBE4063B7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43DB6D-5A7D-4331-8B86-7FA6A71D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1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15B95-1147-4222-B320-7777502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64B7D-CA57-4B29-93F8-FC34E7EE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0F0BC-B6EC-4BF4-AE00-515B2DE57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BF56F2-9FBA-41EF-B664-BFF1423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9BDA4-BD2B-4737-BEAB-87F3D98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66262A-E8FF-4D6D-9A29-5C809E5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4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E6F2E-FA52-4F88-99F6-849E65782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273F1B-5AA7-4A62-9290-944DD90D2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AE6B66-292F-49DA-AAA6-010BDA261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E54DCD-A447-4271-BEDE-089F3A01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301ACB-82B2-4A85-BFB7-D40C2816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9D5E6-DF7C-4D61-929B-2F928B50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CC4E6-D3CD-41AF-95B6-B12BBF54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3BCE5-6C9F-4527-8B78-BFCA60154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2EB49-0DB6-4AE3-A34A-A71532FF6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A180-F46C-484F-9099-D0551949852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B0652-DCC2-4180-9CC0-3961FFA2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F0FE7-98C2-471D-BEA3-B4837DFDB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0275-D108-4390-A523-C03F61897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8462CD-4F72-4400-ADEF-6D49A85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16" y="-103695"/>
            <a:ext cx="12278216" cy="7016124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A2379CC-22F6-4528-9AAD-73AD177D3274}"/>
              </a:ext>
            </a:extLst>
          </p:cNvPr>
          <p:cNvSpPr/>
          <p:nvPr/>
        </p:nvSpPr>
        <p:spPr>
          <a:xfrm>
            <a:off x="4222376" y="204134"/>
            <a:ext cx="6416879" cy="64376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AD7681-96CE-41D3-A805-8C4B5F9A1D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687"/>
          <a:stretch/>
        </p:blipFill>
        <p:spPr bwMode="auto">
          <a:xfrm>
            <a:off x="8006248" y="4025412"/>
            <a:ext cx="1155344" cy="1239095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2AC31-3BFC-4B88-B3F2-F49B60DB81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" b="848"/>
          <a:stretch/>
        </p:blipFill>
        <p:spPr bwMode="auto">
          <a:xfrm>
            <a:off x="8074100" y="2874289"/>
            <a:ext cx="1155345" cy="1151123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F434FF-ADCB-4A01-A530-409A74E2BD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694"/>
          <a:stretch/>
        </p:blipFill>
        <p:spPr bwMode="auto">
          <a:xfrm>
            <a:off x="8111817" y="1584803"/>
            <a:ext cx="1185480" cy="1358828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36FEDD-F19A-4504-8FB6-284D4686C718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0" r="-539" b="2944"/>
          <a:stretch/>
        </p:blipFill>
        <p:spPr bwMode="auto">
          <a:xfrm>
            <a:off x="7988980" y="5240528"/>
            <a:ext cx="1299323" cy="1347796"/>
          </a:xfrm>
          <a:prstGeom prst="rect">
            <a:avLst/>
          </a:prstGeom>
          <a:noFill/>
          <a:effectLst>
            <a:glow rad="38100">
              <a:sysClr val="window" lastClr="FFFFFF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F7C8A3-7650-4506-AB01-111C96810E2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3361" r="43373" b="-2075"/>
          <a:stretch/>
        </p:blipFill>
        <p:spPr bwMode="auto">
          <a:xfrm>
            <a:off x="8106672" y="346235"/>
            <a:ext cx="1584441" cy="1096467"/>
          </a:xfrm>
          <a:prstGeom prst="rect">
            <a:avLst/>
          </a:prstGeom>
          <a:noFill/>
          <a:effectLst>
            <a:glow rad="381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D6802E-252D-430E-AB62-95F446628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1" y="2755590"/>
            <a:ext cx="2947087" cy="2947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0A614-B558-4647-BFA7-7A38E63C8E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184" y="238108"/>
            <a:ext cx="1241446" cy="124144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E32DFC-D1D0-412B-BCD2-396DD75C1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720" y="1422834"/>
            <a:ext cx="1358828" cy="135882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D000CD-E55D-4349-9C5F-C4DF24A022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97" y="2651165"/>
            <a:ext cx="1486673" cy="148667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E36B0E-EF1B-425B-8379-753528046A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0670" y="3997868"/>
            <a:ext cx="1382855" cy="1382855"/>
          </a:xfrm>
          <a:prstGeom prst="rect">
            <a:avLst/>
          </a:prstGeom>
          <a:effectLst>
            <a:glow rad="38100">
              <a:sysClr val="window" lastClr="FFFFFF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3AFC3E-0028-439F-8667-ABE9FBE5813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" r="-1360" b="5342"/>
          <a:stretch/>
        </p:blipFill>
        <p:spPr>
          <a:xfrm>
            <a:off x="5225765" y="5323108"/>
            <a:ext cx="1399029" cy="12652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182EAC-D919-4A53-820A-B15940BE930B}"/>
              </a:ext>
            </a:extLst>
          </p:cNvPr>
          <p:cNvGrpSpPr/>
          <p:nvPr/>
        </p:nvGrpSpPr>
        <p:grpSpPr>
          <a:xfrm>
            <a:off x="84201" y="5882073"/>
            <a:ext cx="1093531" cy="1017639"/>
            <a:chOff x="110921" y="46441"/>
            <a:chExt cx="497213" cy="505365"/>
          </a:xfrm>
        </p:grpSpPr>
        <p:pic>
          <p:nvPicPr>
            <p:cNvPr id="23" name="Picture 40">
              <a:extLst>
                <a:ext uri="{FF2B5EF4-FFF2-40B4-BE49-F238E27FC236}">
                  <a16:creationId xmlns:a16="http://schemas.microsoft.com/office/drawing/2014/main" id="{E44E2BA5-E2C8-4D65-841A-BD74A317D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416D5A5-04C4-46F5-8BCA-E4C9B336C70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Скругленный прямоугольник 52">
            <a:extLst>
              <a:ext uri="{FF2B5EF4-FFF2-40B4-BE49-F238E27FC236}">
                <a16:creationId xmlns:a16="http://schemas.microsoft.com/office/drawing/2014/main" id="{DF69A1F9-6883-48E0-85B0-718938B194E7}"/>
              </a:ext>
            </a:extLst>
          </p:cNvPr>
          <p:cNvSpPr/>
          <p:nvPr/>
        </p:nvSpPr>
        <p:spPr>
          <a:xfrm>
            <a:off x="4886216" y="1225802"/>
            <a:ext cx="5302500" cy="4337398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2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32435 0.56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1" y="28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32669 0.196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3125 -0.166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83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32396 0.19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98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32864 -0.7435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9BEF19-854B-4C9C-8771-4DDD03D2C158}"/>
</file>

<file path=customXml/itemProps2.xml><?xml version="1.0" encoding="utf-8"?>
<ds:datastoreItem xmlns:ds="http://schemas.openxmlformats.org/officeDocument/2006/customXml" ds:itemID="{3BD4AE6F-6D43-4B65-B378-5D2C494B7F7C}"/>
</file>

<file path=customXml/itemProps3.xml><?xml version="1.0" encoding="utf-8"?>
<ds:datastoreItem xmlns:ds="http://schemas.openxmlformats.org/officeDocument/2006/customXml" ds:itemID="{94DA40FB-5E99-43A7-BCCB-84225E970567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16</cp:revision>
  <dcterms:created xsi:type="dcterms:W3CDTF">2025-11-05T12:27:28Z</dcterms:created>
  <dcterms:modified xsi:type="dcterms:W3CDTF">2025-11-07T12:31:02Z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