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E83BD2-A37E-76BF-0BBA-FA3D1E0122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D1BCCA0-E5B5-6B18-C52B-C65EF7AE9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8E054E-2BD4-E9C1-FAC8-4A32BA92C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4EB65-19F1-444E-8AB7-0926BF99892A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EA99F4-A331-8113-E8C6-91589A8F7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BD9A89-F027-9242-7463-137C63D73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59120-E177-44B1-99EE-C39FA7D13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082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DA2C0A-9C84-1AE2-E2B0-433E654E7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BDE88CB-A3A4-EC18-0B18-525A8E7283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4285EE-D50A-6278-E145-E5C96CA92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4EB65-19F1-444E-8AB7-0926BF99892A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058A51-64F7-8C3A-13A5-E27153DB1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A410A5-022E-04A9-808C-A6CF0CD15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59120-E177-44B1-99EE-C39FA7D13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279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250C5DA-1518-CE9E-B645-4998AA75C6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EECFECE-6560-818D-CD85-705BD3BAB5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ABBCFC-B8D3-C88D-6926-F712C61C3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4EB65-19F1-444E-8AB7-0926BF99892A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E0B764-319F-25C2-C19A-345BC5C48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DD06EE-0DFF-7B15-763B-2EB36D6C9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59120-E177-44B1-99EE-C39FA7D13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388FD5-0E53-913A-EBB8-A3ECC7B1C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6A827D-E26F-9383-0115-6AA58E56A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056553-0955-BF2D-6278-013D6A409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4EB65-19F1-444E-8AB7-0926BF99892A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366FF1-B06F-78E6-C7CE-8EA328EF1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710BE8-3AC0-C80A-55A1-E1BD1A809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59120-E177-44B1-99EE-C39FA7D13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480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054F2A-BAAB-2AC4-BAA6-823AAF348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EF9CDB-8238-9C2F-4FDB-60E300064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563EF9-0603-E044-40EB-FE2B2C70F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4EB65-19F1-444E-8AB7-0926BF99892A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111944-61D4-B47C-41B4-DF86BB7F0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AEE2E5-7F86-2DD5-4860-E3B032E12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59120-E177-44B1-99EE-C39FA7D13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706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7D0C76-63AD-9EA1-2941-A2CFC5D11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499E90-0E29-4560-42A8-D2B5A4A23B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1C309BE-859B-016B-308C-CFB28550E1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7DADC48-B5E4-0E35-911E-E14F37246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4EB65-19F1-444E-8AB7-0926BF99892A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19D5DA0-0D47-2291-D14A-B66A2EC84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EFF918-914A-6F4D-51CA-BFB0AF488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59120-E177-44B1-99EE-C39FA7D13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446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B4638-E912-57F8-766B-25186E51A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B4BF44-C5E1-0D18-6381-4E9D1EFC8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24EE8FE-5E6C-3C4E-71E8-846C2B42B2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7ECDB23-7E7E-6AA0-7D19-777D259919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88803C1-D119-E876-2116-1DD4FE19D8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B311D23-F472-1242-52F7-0AC2212C7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4EB65-19F1-444E-8AB7-0926BF99892A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586F70E-1007-2FC1-FAB0-A8FBF6281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A89439C-2D75-5C01-0557-A3726B75F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59120-E177-44B1-99EE-C39FA7D13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155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DBF6F-D27F-BFA1-1A06-27CD5EDE1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93BD9CF-718D-1294-69EF-B0CE954EB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4EB65-19F1-444E-8AB7-0926BF99892A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957FC27-1645-CE5C-1C6B-67549034D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B5E0258-0DD8-9C37-4E2A-23752C98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59120-E177-44B1-99EE-C39FA7D13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343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F07FDA6-AC82-F764-55F0-073F6371A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4EB65-19F1-444E-8AB7-0926BF99892A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4F624B3-6ED8-331D-99B1-3B0352831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D64ECDA-A4C7-7728-11FD-CC4886B28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59120-E177-44B1-99EE-C39FA7D13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16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9B50F8-53A8-F78D-44A6-F4D83E80F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1A641B-9FFE-E789-6C65-209A0135B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B94D35-2156-31CA-7124-E8867D8571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CAC2DD-9721-C34E-0FFE-6B0FCAB44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4EB65-19F1-444E-8AB7-0926BF99892A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76763A-69EE-35A3-0F18-ED43B1B4C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00202F-78E6-5E32-5CE0-E1D018D17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59120-E177-44B1-99EE-C39FA7D13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649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8B2529-33CE-F36C-93C5-A73D629E9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2D01B60-5630-8428-143F-18E5497743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656F5D6-7FF7-E392-4158-31847BEA85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40643F-CE77-969E-CE6C-13C4DAF40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4EB65-19F1-444E-8AB7-0926BF99892A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57A366-8F2B-44B0-2389-BA1F02CF8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134045-0703-7F2F-20B1-7BD5A2920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59120-E177-44B1-99EE-C39FA7D13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116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A4EB06-0167-FA1D-88E8-8D039A21D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075400-306B-4C8A-6056-0A0F89F9C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A16661-8FC3-CB11-EFCB-DAA9846BC1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4EB65-19F1-444E-8AB7-0926BF99892A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20EE63-F5B4-1D74-B535-C91512D497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9CE6EF-0640-8DD7-C6E7-C9AD7FA090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59120-E177-44B1-99EE-C39FA7D13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857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F2D3AC-5010-CFB5-94AC-B2D1594E8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547" y="0"/>
            <a:ext cx="12342814" cy="813919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621C50A-3743-BF44-4948-D8CCB0031F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3" y="269180"/>
            <a:ext cx="2460811" cy="246081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DAD3260C-CEE4-AC79-9DD2-0CAA98464C50}"/>
              </a:ext>
            </a:extLst>
          </p:cNvPr>
          <p:cNvGrpSpPr/>
          <p:nvPr/>
        </p:nvGrpSpPr>
        <p:grpSpPr>
          <a:xfrm>
            <a:off x="509381" y="1031000"/>
            <a:ext cx="981417" cy="1129101"/>
            <a:chOff x="461302" y="787486"/>
            <a:chExt cx="981417" cy="1129101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5A72D0B8-1305-0ABB-055B-CD0A54F658E0}"/>
                </a:ext>
              </a:extLst>
            </p:cNvPr>
            <p:cNvSpPr/>
            <p:nvPr/>
          </p:nvSpPr>
          <p:spPr>
            <a:xfrm>
              <a:off x="461302" y="877678"/>
              <a:ext cx="981417" cy="1038909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C07190FD-E5F7-DEEB-0259-D5BBC8E177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64866" t="43523" r="19923" b="18584"/>
            <a:stretch>
              <a:fillRect/>
            </a:stretch>
          </p:blipFill>
          <p:spPr>
            <a:xfrm>
              <a:off x="805550" y="787486"/>
              <a:ext cx="437960" cy="1090998"/>
            </a:xfrm>
            <a:prstGeom prst="rect">
              <a:avLst/>
            </a:prstGeom>
          </p:spPr>
        </p:pic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80AA9B3-9008-F47F-89B2-0A31F7CEA2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3504" y="222108"/>
            <a:ext cx="2547992" cy="25549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19529C69-59B4-101D-E810-49A38A4C8903}"/>
              </a:ext>
            </a:extLst>
          </p:cNvPr>
          <p:cNvGrpSpPr/>
          <p:nvPr/>
        </p:nvGrpSpPr>
        <p:grpSpPr>
          <a:xfrm>
            <a:off x="2807619" y="1153706"/>
            <a:ext cx="993734" cy="1060602"/>
            <a:chOff x="2807619" y="1153706"/>
            <a:chExt cx="993734" cy="1060602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7C04628B-6656-6B89-9CB3-ABBA0B610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07619" y="1153706"/>
              <a:ext cx="993734" cy="1048603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3BDA2B74-0BE3-7180-1DC3-581EE16C6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14983" t="66527" r="72561" b="15328"/>
            <a:stretch>
              <a:fillRect/>
            </a:stretch>
          </p:blipFill>
          <p:spPr>
            <a:xfrm>
              <a:off x="2854641" y="1287051"/>
              <a:ext cx="637523" cy="927257"/>
            </a:xfrm>
            <a:prstGeom prst="rect">
              <a:avLst/>
            </a:prstGeom>
          </p:spPr>
        </p:pic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0B91A4C-F6BC-C838-BF47-A629707FAA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0901" y="208728"/>
            <a:ext cx="2585020" cy="259208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81B4BD4D-AB8E-51C9-E8D1-EC326710270E}"/>
              </a:ext>
            </a:extLst>
          </p:cNvPr>
          <p:cNvGrpSpPr/>
          <p:nvPr/>
        </p:nvGrpSpPr>
        <p:grpSpPr>
          <a:xfrm>
            <a:off x="5195013" y="1153705"/>
            <a:ext cx="993734" cy="1078892"/>
            <a:chOff x="5195013" y="1153705"/>
            <a:chExt cx="993734" cy="1078892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F5224D34-7495-95AD-BDDE-FBB3FD62E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95013" y="1183994"/>
              <a:ext cx="993734" cy="1048603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AF4618D3-BEE5-354C-3B5C-7ADFA1E2C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l="1" t="30738" r="78079" b="12711"/>
            <a:stretch>
              <a:fillRect/>
            </a:stretch>
          </p:blipFill>
          <p:spPr>
            <a:xfrm>
              <a:off x="5321375" y="1153705"/>
              <a:ext cx="406478" cy="1048603"/>
            </a:xfrm>
            <a:prstGeom prst="rect">
              <a:avLst/>
            </a:prstGeom>
          </p:spPr>
        </p:pic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444A2DC-3C47-C2CD-0F19-CDF4530DB9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1688" y="268411"/>
            <a:ext cx="2547992" cy="25549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BEAEB1BC-5579-A9B4-9A53-0CCB604DFCCD}"/>
              </a:ext>
            </a:extLst>
          </p:cNvPr>
          <p:cNvGrpSpPr/>
          <p:nvPr/>
        </p:nvGrpSpPr>
        <p:grpSpPr>
          <a:xfrm>
            <a:off x="7574013" y="1040986"/>
            <a:ext cx="1111452" cy="1233880"/>
            <a:chOff x="7574013" y="1040986"/>
            <a:chExt cx="1111452" cy="1233880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EFD62E81-4F77-5B0C-F54E-992924F537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74013" y="1226263"/>
              <a:ext cx="993734" cy="1048603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ABE1EE36-EAE4-045A-4C25-25C460526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l="77027" t="28526" b="37050"/>
            <a:stretch>
              <a:fillRect/>
            </a:stretch>
          </p:blipFill>
          <p:spPr>
            <a:xfrm>
              <a:off x="7938638" y="1040986"/>
              <a:ext cx="746827" cy="1119115"/>
            </a:xfrm>
            <a:prstGeom prst="rect">
              <a:avLst/>
            </a:prstGeom>
          </p:spPr>
        </p:pic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AFF3B4E-DD0E-C4AE-58DE-0DE47797D4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650" y="2345267"/>
            <a:ext cx="2372081" cy="237856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1069CF90-3F68-2E5B-C035-265CBAE60416}"/>
              </a:ext>
            </a:extLst>
          </p:cNvPr>
          <p:cNvGrpSpPr/>
          <p:nvPr/>
        </p:nvGrpSpPr>
        <p:grpSpPr>
          <a:xfrm>
            <a:off x="509381" y="2988868"/>
            <a:ext cx="1054946" cy="1220262"/>
            <a:chOff x="387773" y="2941219"/>
            <a:chExt cx="1054946" cy="1220262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761887D5-BE2B-9E94-6DA0-54DFD4396A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7773" y="3112878"/>
              <a:ext cx="993734" cy="1048603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DA505BF5-EBE6-93A7-A64E-F61F500CD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l="66413" t="47838" b="9815"/>
            <a:stretch>
              <a:fillRect/>
            </a:stretch>
          </p:blipFill>
          <p:spPr>
            <a:xfrm>
              <a:off x="527932" y="2941219"/>
              <a:ext cx="914787" cy="1153362"/>
            </a:xfrm>
            <a:prstGeom prst="rect">
              <a:avLst/>
            </a:prstGeom>
          </p:spPr>
        </p:pic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0752D5D-89C7-DCB1-3D34-C0CDA93560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4660" y="4512562"/>
            <a:ext cx="2509387" cy="251624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155B4BE3-3B67-8FC6-026E-845208E6BDDA}"/>
              </a:ext>
            </a:extLst>
          </p:cNvPr>
          <p:cNvGrpSpPr/>
          <p:nvPr/>
        </p:nvGrpSpPr>
        <p:grpSpPr>
          <a:xfrm>
            <a:off x="371895" y="5440781"/>
            <a:ext cx="993734" cy="1048603"/>
            <a:chOff x="578403" y="5637071"/>
            <a:chExt cx="993734" cy="1048603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DA4E125F-52C2-C5FA-D6B2-5B482739E9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8403" y="5637071"/>
              <a:ext cx="993734" cy="1048603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60DBEFDA-0C9B-575B-9BF9-F613E591A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264" t="9448" r="-5627" b="9075"/>
            <a:stretch>
              <a:fillRect/>
            </a:stretch>
          </p:blipFill>
          <p:spPr>
            <a:xfrm>
              <a:off x="851394" y="5659215"/>
              <a:ext cx="609601" cy="972120"/>
            </a:xfrm>
            <a:prstGeom prst="flowChartOnlineStorage">
              <a:avLst/>
            </a:prstGeom>
          </p:spPr>
        </p:pic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C194692-3F69-D9F6-4F9E-7A76601DF19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640" y="3850640"/>
            <a:ext cx="3007360" cy="3007360"/>
          </a:xfrm>
          <a:prstGeom prst="rect">
            <a:avLst/>
          </a:prstGeom>
        </p:spPr>
      </p:pic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6FC932FF-671C-4359-A527-3CF31B8FBDD8}"/>
              </a:ext>
            </a:extLst>
          </p:cNvPr>
          <p:cNvSpPr/>
          <p:nvPr/>
        </p:nvSpPr>
        <p:spPr>
          <a:xfrm>
            <a:off x="3830321" y="2656994"/>
            <a:ext cx="3828522" cy="395350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72209EC-E950-9F29-7237-61CBAE6833C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287" y="3199633"/>
            <a:ext cx="3433680" cy="343368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B190413-83B5-816D-C189-F532B3D7AAF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634" y="2992147"/>
            <a:ext cx="3283195" cy="328319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5CD6AD1E-2849-24B2-7AE5-AD9516F2BEB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739" y="2624880"/>
            <a:ext cx="3964709" cy="3964709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8E353537-D181-9A9D-51CD-AD0A9933925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787" y="2814192"/>
            <a:ext cx="3731371" cy="373137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D6926909-84FF-D9DE-2415-0B4A415826A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756" y="2584436"/>
            <a:ext cx="4019434" cy="401943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89896F45-8066-E68B-CAF9-E85C288DE19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658" y="2883922"/>
            <a:ext cx="3551123" cy="3551123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D3F991B7-0CAA-E10C-433C-116E9654EDE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164" y="2324355"/>
            <a:ext cx="4584201" cy="467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6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33606 -0.216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10" y="-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44444E-6 L -0.32968 0.0865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84" y="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7.40741E-7 L -0.15651 -0.3997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26" y="-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59259E-6 L 0.02748 -0.4127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7" y="-2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-0.32448 -0.4113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24" y="-2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85185E-6 L 0.21484 -0.4254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2" y="-2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6E8A5DD8-A018-41BA-9813-598DD815EDBD}"/>
</file>

<file path=customXml/itemProps2.xml><?xml version="1.0" encoding="utf-8"?>
<ds:datastoreItem xmlns:ds="http://schemas.openxmlformats.org/officeDocument/2006/customXml" ds:itemID="{4FEF1B1B-386A-4794-ABF5-443E5D2EC683}"/>
</file>

<file path=customXml/itemProps3.xml><?xml version="1.0" encoding="utf-8"?>
<ds:datastoreItem xmlns:ds="http://schemas.openxmlformats.org/officeDocument/2006/customXml" ds:itemID="{B201A6B6-C551-4988-A65E-68DF6842D70F}"/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2</cp:revision>
  <dcterms:created xsi:type="dcterms:W3CDTF">2025-11-07T09:23:07Z</dcterms:created>
  <dcterms:modified xsi:type="dcterms:W3CDTF">2025-11-07T10:14:43Z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