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5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83BD2-A37E-76BF-0BBA-FA3D1E012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1BCCA0-E5B5-6B18-C52B-C65EF7AE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054E-2BD4-E9C1-FAC8-4A32BA92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A99F4-A331-8113-E8C6-91589A8F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D9A89-F027-9242-7463-137C63D7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8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A2C0A-9C84-1AE2-E2B0-433E654E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E88CB-A3A4-EC18-0B18-525A8E728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4285EE-D50A-6278-E145-E5C96CA9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58A51-64F7-8C3A-13A5-E27153DB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410A5-022E-04A9-808C-A6CF0CD1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7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50C5DA-1518-CE9E-B645-4998AA75C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ECFECE-6560-818D-CD85-705BD3BAB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BBCFC-B8D3-C88D-6926-F712C61C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0B764-319F-25C2-C19A-345BC5C4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DD06EE-0DFF-7B15-763B-2EB36D6C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88FD5-0E53-913A-EBB8-A3ECC7B1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A827D-E26F-9383-0115-6AA58E56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056553-0955-BF2D-6278-013D6A40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66FF1-B06F-78E6-C7CE-8EA328EF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710BE8-3AC0-C80A-55A1-E1BD1A80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54F2A-BAAB-2AC4-BAA6-823AAF34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EF9CDB-8238-9C2F-4FDB-60E30006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63EF9-0603-E044-40EB-FE2B2C70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111944-61D4-B47C-41B4-DF86BB7F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EE2E5-7F86-2DD5-4860-E3B032E1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0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D0C76-63AD-9EA1-2941-A2CFC5D1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99E90-0E29-4560-42A8-D2B5A4A23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C309BE-859B-016B-308C-CFB28550E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DADC48-B5E4-0E35-911E-E14F3724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D5DA0-0D47-2291-D14A-B66A2EC8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EFF918-914A-6F4D-51CA-BFB0AF48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4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B4638-E912-57F8-766B-25186E51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4BF44-C5E1-0D18-6381-4E9D1EFC8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4EE8FE-5E6C-3C4E-71E8-846C2B42B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ECDB23-7E7E-6AA0-7D19-777D25991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8803C1-D119-E876-2116-1DD4FE19D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311D23-F472-1242-52F7-0AC2212C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86F70E-1007-2FC1-FAB0-A8FBF628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89439C-2D75-5C01-0557-A3726B75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DBF6F-D27F-BFA1-1A06-27CD5EDE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3BD9CF-718D-1294-69EF-B0CE954E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57FC27-1645-CE5C-1C6B-67549034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5E0258-0DD8-9C37-4E2A-23752C9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07FDA6-AC82-F764-55F0-073F6371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F624B3-6ED8-331D-99B1-3B035283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64ECDA-A4C7-7728-11FD-CC4886B2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B50F8-53A8-F78D-44A6-F4D83E80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A641B-9FFE-E789-6C65-209A0135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B94D35-2156-31CA-7124-E8867D857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CAC2DD-9721-C34E-0FFE-6B0FCAB4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76763A-69EE-35A3-0F18-ED43B1B4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00202F-78E6-5E32-5CE0-E1D018D1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4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B2529-33CE-F36C-93C5-A73D629E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D01B60-5630-8428-143F-18E549774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56F5D6-7FF7-E392-4158-31847BEA8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40643F-CE77-969E-CE6C-13C4DAF4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57A366-8F2B-44B0-2389-BA1F02CF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34045-0703-7F2F-20B1-7BD5A292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1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EB06-0167-FA1D-88E8-8D039A21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75400-306B-4C8A-6056-0A0F89F9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A16661-8FC3-CB11-EFCB-DAA9846BC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0EE63-F5B4-1D74-B535-C91512D49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CE6EF-0640-8DD7-C6E7-C9AD7FA09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5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F2D3AC-5010-CFB5-94AC-B2D1594E8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47" y="0"/>
            <a:ext cx="12342814" cy="81391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1C50A-3743-BF44-4948-D8CCB0031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" y="269180"/>
            <a:ext cx="2460811" cy="24608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AD3260C-CEE4-AC79-9DD2-0CAA98464C50}"/>
              </a:ext>
            </a:extLst>
          </p:cNvPr>
          <p:cNvGrpSpPr/>
          <p:nvPr/>
        </p:nvGrpSpPr>
        <p:grpSpPr>
          <a:xfrm>
            <a:off x="509381" y="1031000"/>
            <a:ext cx="981417" cy="1129101"/>
            <a:chOff x="461302" y="787486"/>
            <a:chExt cx="981417" cy="1129101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A72D0B8-1305-0ABB-055B-CD0A54F658E0}"/>
                </a:ext>
              </a:extLst>
            </p:cNvPr>
            <p:cNvSpPr/>
            <p:nvPr/>
          </p:nvSpPr>
          <p:spPr>
            <a:xfrm>
              <a:off x="461302" y="877678"/>
              <a:ext cx="981417" cy="103890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07190FD-E5F7-DEEB-0259-D5BBC8E17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4866" t="43523" r="19923" b="18584"/>
            <a:stretch>
              <a:fillRect/>
            </a:stretch>
          </p:blipFill>
          <p:spPr>
            <a:xfrm>
              <a:off x="805550" y="787486"/>
              <a:ext cx="437960" cy="1090998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0AA9B3-9008-F47F-89B2-0A31F7CEA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504" y="222108"/>
            <a:ext cx="2547992" cy="2554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19529C69-59B4-101D-E810-49A38A4C8903}"/>
              </a:ext>
            </a:extLst>
          </p:cNvPr>
          <p:cNvGrpSpPr/>
          <p:nvPr/>
        </p:nvGrpSpPr>
        <p:grpSpPr>
          <a:xfrm>
            <a:off x="2807619" y="1153706"/>
            <a:ext cx="993734" cy="1060602"/>
            <a:chOff x="2807619" y="1153706"/>
            <a:chExt cx="993734" cy="106060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C04628B-6656-6B89-9CB3-ABBA0B610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7619" y="1153706"/>
              <a:ext cx="993734" cy="104860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3BDA2B74-0BE3-7180-1DC3-581EE16C6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4983" t="66527" r="72561" b="15328"/>
            <a:stretch>
              <a:fillRect/>
            </a:stretch>
          </p:blipFill>
          <p:spPr>
            <a:xfrm>
              <a:off x="2854641" y="1287051"/>
              <a:ext cx="637523" cy="927257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91A4C-F6BC-C838-BF47-A629707FA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901" y="208728"/>
            <a:ext cx="2585020" cy="25920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1B4BD4D-AB8E-51C9-E8D1-EC326710270E}"/>
              </a:ext>
            </a:extLst>
          </p:cNvPr>
          <p:cNvGrpSpPr/>
          <p:nvPr/>
        </p:nvGrpSpPr>
        <p:grpSpPr>
          <a:xfrm>
            <a:off x="5195013" y="1153705"/>
            <a:ext cx="993734" cy="1078892"/>
            <a:chOff x="5195013" y="1153705"/>
            <a:chExt cx="993734" cy="107889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5224D34-7495-95AD-BDDE-FBB3FD62E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5013" y="1183994"/>
              <a:ext cx="993734" cy="104860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F4618D3-BEE5-354C-3B5C-7ADFA1E2C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" t="30738" r="78079" b="12711"/>
            <a:stretch>
              <a:fillRect/>
            </a:stretch>
          </p:blipFill>
          <p:spPr>
            <a:xfrm>
              <a:off x="5321375" y="1153705"/>
              <a:ext cx="406478" cy="104860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44A2DC-3C47-C2CD-0F19-CDF4530DB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688" y="268411"/>
            <a:ext cx="2547992" cy="2554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EAEB1BC-5579-A9B4-9A53-0CCB604DFCCD}"/>
              </a:ext>
            </a:extLst>
          </p:cNvPr>
          <p:cNvGrpSpPr/>
          <p:nvPr/>
        </p:nvGrpSpPr>
        <p:grpSpPr>
          <a:xfrm>
            <a:off x="7574013" y="1040986"/>
            <a:ext cx="1111452" cy="1233880"/>
            <a:chOff x="7574013" y="1040986"/>
            <a:chExt cx="1111452" cy="123388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FD62E81-4F77-5B0C-F54E-992924F53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4013" y="1226263"/>
              <a:ext cx="993734" cy="1048603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ABE1EE36-EAE4-045A-4C25-25C460526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77027" t="28526" b="37050"/>
            <a:stretch>
              <a:fillRect/>
            </a:stretch>
          </p:blipFill>
          <p:spPr>
            <a:xfrm>
              <a:off x="7938638" y="1040986"/>
              <a:ext cx="746827" cy="111911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FF3B4E-DD0E-C4AE-58DE-0DE47797D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2345267"/>
            <a:ext cx="2372081" cy="23785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069CF90-3F68-2E5B-C035-265CBAE60416}"/>
              </a:ext>
            </a:extLst>
          </p:cNvPr>
          <p:cNvGrpSpPr/>
          <p:nvPr/>
        </p:nvGrpSpPr>
        <p:grpSpPr>
          <a:xfrm>
            <a:off x="509381" y="2988868"/>
            <a:ext cx="1054946" cy="1220262"/>
            <a:chOff x="387773" y="2941219"/>
            <a:chExt cx="1054946" cy="122026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1887D5-BE2B-9E94-6DA0-54DFD4396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773" y="3112878"/>
              <a:ext cx="993734" cy="1048603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DA505BF5-EBE6-93A7-A64E-F61F500C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6413" t="47838" b="9815"/>
            <a:stretch>
              <a:fillRect/>
            </a:stretch>
          </p:blipFill>
          <p:spPr>
            <a:xfrm>
              <a:off x="527932" y="2941219"/>
              <a:ext cx="914787" cy="115336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752D5D-89C7-DCB1-3D34-C0CDA9356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660" y="4512562"/>
            <a:ext cx="2509387" cy="25162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55B4BE3-3B67-8FC6-026E-845208E6BDDA}"/>
              </a:ext>
            </a:extLst>
          </p:cNvPr>
          <p:cNvGrpSpPr/>
          <p:nvPr/>
        </p:nvGrpSpPr>
        <p:grpSpPr>
          <a:xfrm>
            <a:off x="371895" y="5440781"/>
            <a:ext cx="993734" cy="1048603"/>
            <a:chOff x="578403" y="5637071"/>
            <a:chExt cx="993734" cy="104860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A4E125F-52C2-C5FA-D6B2-5B482739E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403" y="5637071"/>
              <a:ext cx="993734" cy="1048603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0DBEFDA-0C9B-575B-9BF9-F613E591A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64" t="9448" r="-5627" b="9075"/>
            <a:stretch>
              <a:fillRect/>
            </a:stretch>
          </p:blipFill>
          <p:spPr>
            <a:xfrm>
              <a:off x="851394" y="5659215"/>
              <a:ext cx="609601" cy="972120"/>
            </a:xfrm>
            <a:prstGeom prst="flowChartOnlineStorage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194692-3F69-D9F6-4F9E-7A76601DF1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40" y="3850640"/>
            <a:ext cx="3007360" cy="300736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FC932FF-671C-4359-A527-3CF31B8FBDD8}"/>
              </a:ext>
            </a:extLst>
          </p:cNvPr>
          <p:cNvSpPr/>
          <p:nvPr/>
        </p:nvSpPr>
        <p:spPr>
          <a:xfrm>
            <a:off x="3830321" y="2656994"/>
            <a:ext cx="3828522" cy="39535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72209EC-E950-9F29-7237-61CBAE6833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87" y="3199633"/>
            <a:ext cx="3433680" cy="34336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B190413-83B5-816D-C189-F532B3D7AA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34" y="2992147"/>
            <a:ext cx="3283195" cy="328319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CD6AD1E-2849-24B2-7AE5-AD9516F2BE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39" y="2624880"/>
            <a:ext cx="3964709" cy="39647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E353537-D181-9A9D-51CD-AD0A993392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7" y="2814192"/>
            <a:ext cx="3731371" cy="373137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6926909-84FF-D9DE-2415-0B4A415826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6" y="2584436"/>
            <a:ext cx="4019434" cy="401943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9896F45-8066-E68B-CAF9-E85C288DE1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58" y="2883922"/>
            <a:ext cx="3551123" cy="35511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3F991B7-0CAA-E10C-433C-116E9654ED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4" y="2324355"/>
            <a:ext cx="4584201" cy="4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3606 -0.2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2968 0.086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15651 -0.3997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2748 -0.412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2448 -0.4113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1484 -0.4254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AFFBF1E-D37E-4406-A48B-156569C3F897}"/>
</file>

<file path=customXml/itemProps2.xml><?xml version="1.0" encoding="utf-8"?>
<ds:datastoreItem xmlns:ds="http://schemas.openxmlformats.org/officeDocument/2006/customXml" ds:itemID="{E559B9CE-063C-49E5-88B9-FD01DF803FEC}"/>
</file>

<file path=customXml/itemProps3.xml><?xml version="1.0" encoding="utf-8"?>
<ds:datastoreItem xmlns:ds="http://schemas.openxmlformats.org/officeDocument/2006/customXml" ds:itemID="{CDCA67F8-3ED0-42F8-BABE-DE1CC2449576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2025-11-07T09:23:07Z</dcterms:created>
  <dcterms:modified xsi:type="dcterms:W3CDTF">2025-11-07T10:10:22Z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