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3"/>
    <p:restoredTop sz="94625"/>
  </p:normalViewPr>
  <p:slideViewPr>
    <p:cSldViewPr snapToGrid="0">
      <p:cViewPr varScale="1">
        <p:scale>
          <a:sx n="100" d="100"/>
          <a:sy n="100" d="100"/>
        </p:scale>
        <p:origin x="66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CD36D-5D45-1CDF-7C67-A6A72E355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E4A7D0-31E3-59EE-13E8-3155B03D5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A567E5-E558-3F70-1738-144EE36BB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CF70A9-D761-3F62-0EB7-623521B0A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3EEE32-2D2E-4056-F2FC-EDDDE7EFA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215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24C17-840F-1341-2EC9-78AC83B3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D808AC-B79B-DEC1-4651-4D249B756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B3C4B7-D61F-B182-8AE1-8F10B654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BBE592-B1A3-F251-7ED0-6818118AA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51FD9-F727-888D-1643-3C311606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166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4328B0-D687-CF08-2DBC-EB28F2538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B7F6A9-C1BB-D57E-9F83-1315EEC26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3FF25-AC90-20E1-B6C9-32E230D8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8B1EA-49C2-E453-9B1F-011EA77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B469A6-7662-E684-C959-CE419B6F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289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BDA54-0F21-23BE-5EBC-1D5AA759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9A5446-1BDB-A5C5-4F75-3B51E1A25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011D7-5A40-BE17-FD75-D33D5CC1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B586-EB20-28E6-0D33-F9EE54C1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8C4E9B-CD82-C088-3F96-0E3035CA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563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55B24-5AA9-7153-B606-FD761031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4DA19F-D133-3B56-5D08-EDBFF1CA1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3CBB2-6374-9621-E885-4193C49B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E27179-FD13-2FB8-7C3B-B555590F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64D57-E50D-9A93-407D-A43A968A7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036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866AB-AF30-A59D-1436-F1CADAF0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4D883B-DB76-C770-09AE-2AEB0084A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94B36C-F6A6-4DF5-4DCC-D903BE271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DC5211-3F5F-F292-D84C-4CE3F2A03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32DD5A-B80A-8B12-04B7-8C4E7C07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460FA4-F489-C51E-B8FD-35E6C14F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19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35A97-8BFE-89D5-6B6B-BC222911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8FDDA7-4715-417E-13B5-DE34E462D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BEE273-1BBB-12FB-694F-1E77F1E63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6F0862-E044-BE8D-AE31-0AB9133CE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694EBA-3B71-4B20-CE2A-C4C11F7F4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8F6924-B739-E947-44FB-C5D1ABD40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379205-8BB6-B0D7-F066-67168B92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A7FDBB-04A2-5370-ED54-41EBFB21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443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8DC43-9D8B-E30D-00CD-2A6A982B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760943-FDE0-BA63-CBFE-50EE2E7D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E83A0-E06C-2658-E144-2DC5B8F6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7CC425-C254-42F3-79C6-5F3DC26C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029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7F42C1-785A-6E00-D972-6E0C59C6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BA7269-3426-74A7-920E-B3A61FC7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E2BA0B-B751-9C94-F24B-87658870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944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2652C-B167-F74F-D78B-4EB70BE8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FD6FF9-2B53-0CC4-C7D9-7A351E9D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837F73-0407-F5B6-3B08-ABB087468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3FF20-6542-99AD-157C-2E5A244F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DC643C-ADE5-20AA-BE58-210215EA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EBCBD4-3E5D-EEEF-E730-B0E99C39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313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C9F6A-0861-256A-9D26-332A81A5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834C8F-B2AE-4953-DB19-4F08E8C1C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21F563-AC02-95C0-B5E0-4C23C47C1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67D455-4E0C-B1AA-AE74-8956AC39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07DD51-C512-1FDF-49E0-0E9E97EB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BADF9-966B-7D70-5D6B-1B4D22A72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95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2843A-3715-6207-3C8E-CD58D2E1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3866E7-E9F0-00E0-E378-539C9904C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94912F-8EA1-8C37-C8C8-572953872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084F7-D292-B846-1B9A-5C3F9560B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EEBF3B-D657-A4AE-4636-14D2333B3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318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100" descr="Изображение выглядит как мультфильм, Мультфильм, Анимация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9AB871B-3416-9E5A-52D1-B2F07925A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606" y="-22312"/>
            <a:ext cx="12322505" cy="690601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86887" y="1927435"/>
            <a:ext cx="2211271" cy="221127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34011" y="1927435"/>
            <a:ext cx="2211271" cy="221127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FCE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48801" y="1927435"/>
            <a:ext cx="2211271" cy="221127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603624" y="1927435"/>
            <a:ext cx="2211271" cy="221127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26522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228017" y="1927435"/>
            <a:ext cx="2211271" cy="221127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FCE0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86887" y="4395435"/>
            <a:ext cx="2211271" cy="221127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00BF63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534011" y="4395435"/>
            <a:ext cx="2211271" cy="2211271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8C52FF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702535" y="4395435"/>
            <a:ext cx="2211271" cy="2211271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7ED957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228017" y="4395435"/>
            <a:ext cx="2211271" cy="2211271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881133" y="4395435"/>
            <a:ext cx="2211271" cy="2211271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F66C4"/>
              </a:soli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093201" y="574423"/>
            <a:ext cx="5796799" cy="1173819"/>
            <a:chOff x="0" y="0"/>
            <a:chExt cx="2342628" cy="47136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342628" cy="471360"/>
            </a:xfrm>
            <a:custGeom>
              <a:avLst/>
              <a:gdLst/>
              <a:ahLst/>
              <a:cxnLst/>
              <a:rect l="l" t="t" r="r" b="b"/>
              <a:pathLst>
                <a:path w="2342628" h="471360">
                  <a:moveTo>
                    <a:pt x="38043" y="0"/>
                  </a:moveTo>
                  <a:lnTo>
                    <a:pt x="2304585" y="0"/>
                  </a:lnTo>
                  <a:cubicBezTo>
                    <a:pt x="2314675" y="0"/>
                    <a:pt x="2324351" y="4008"/>
                    <a:pt x="2331486" y="11143"/>
                  </a:cubicBezTo>
                  <a:cubicBezTo>
                    <a:pt x="2338620" y="18277"/>
                    <a:pt x="2342628" y="27953"/>
                    <a:pt x="2342628" y="38043"/>
                  </a:cubicBezTo>
                  <a:lnTo>
                    <a:pt x="2342628" y="433317"/>
                  </a:lnTo>
                  <a:cubicBezTo>
                    <a:pt x="2342628" y="443407"/>
                    <a:pt x="2338620" y="453083"/>
                    <a:pt x="2331486" y="460218"/>
                  </a:cubicBezTo>
                  <a:cubicBezTo>
                    <a:pt x="2324351" y="467352"/>
                    <a:pt x="2314675" y="471360"/>
                    <a:pt x="2304585" y="471360"/>
                  </a:cubicBezTo>
                  <a:lnTo>
                    <a:pt x="38043" y="471360"/>
                  </a:lnTo>
                  <a:cubicBezTo>
                    <a:pt x="27953" y="471360"/>
                    <a:pt x="18277" y="467352"/>
                    <a:pt x="11143" y="460218"/>
                  </a:cubicBezTo>
                  <a:cubicBezTo>
                    <a:pt x="4008" y="453083"/>
                    <a:pt x="0" y="443407"/>
                    <a:pt x="0" y="433317"/>
                  </a:cubicBezTo>
                  <a:lnTo>
                    <a:pt x="0" y="38043"/>
                  </a:lnTo>
                  <a:cubicBezTo>
                    <a:pt x="0" y="27953"/>
                    <a:pt x="4008" y="18277"/>
                    <a:pt x="11143" y="11143"/>
                  </a:cubicBezTo>
                  <a:cubicBezTo>
                    <a:pt x="18277" y="4008"/>
                    <a:pt x="27953" y="0"/>
                    <a:pt x="38043" y="0"/>
                  </a:cubicBezTo>
                  <a:close/>
                </a:path>
              </a:pathLst>
            </a:custGeom>
            <a:solidFill>
              <a:srgbClr val="FFFFFF"/>
            </a:solidFill>
            <a:ln w="180975" cap="rnd">
              <a:solidFill>
                <a:srgbClr val="FF66C4"/>
              </a:soli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2342628" cy="4999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51322" y="3501664"/>
            <a:ext cx="522305" cy="522305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079855" y="5983347"/>
            <a:ext cx="522305" cy="522305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26098" y="6051757"/>
            <a:ext cx="572754" cy="445460"/>
            <a:chOff x="0" y="0"/>
            <a:chExt cx="812800" cy="7112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26522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7465342" y="3570941"/>
            <a:ext cx="567494" cy="484368"/>
            <a:chOff x="0" y="0"/>
            <a:chExt cx="812800" cy="7112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2763641" y="3578438"/>
            <a:ext cx="420753" cy="419619"/>
            <a:chOff x="0" y="0"/>
            <a:chExt cx="168958" cy="16850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912532" y="6053019"/>
            <a:ext cx="420753" cy="419619"/>
            <a:chOff x="0" y="0"/>
            <a:chExt cx="168958" cy="168503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695543" y="3535858"/>
            <a:ext cx="528735" cy="503951"/>
            <a:chOff x="0" y="0"/>
            <a:chExt cx="812800" cy="7747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A00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7359816" y="5954077"/>
            <a:ext cx="528735" cy="503951"/>
            <a:chOff x="0" y="0"/>
            <a:chExt cx="812800" cy="7747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5063324" y="3570941"/>
            <a:ext cx="420753" cy="442949"/>
            <a:chOff x="0" y="0"/>
            <a:chExt cx="1402256" cy="1476229"/>
          </a:xfrm>
        </p:grpSpPr>
        <p:sp>
          <p:nvSpPr>
            <p:cNvPr id="60" name="Freeform 60"/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66C4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689821" y="6046362"/>
            <a:ext cx="420753" cy="442949"/>
            <a:chOff x="0" y="0"/>
            <a:chExt cx="1402256" cy="1476229"/>
          </a:xfrm>
        </p:grpSpPr>
        <p:sp>
          <p:nvSpPr>
            <p:cNvPr id="63" name="Freeform 63"/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sp>
        <p:nvSpPr>
          <p:cNvPr id="65" name="Freeform 65"/>
          <p:cNvSpPr/>
          <p:nvPr/>
        </p:nvSpPr>
        <p:spPr>
          <a:xfrm>
            <a:off x="390652" y="1997402"/>
            <a:ext cx="1803741" cy="1474992"/>
          </a:xfrm>
          <a:custGeom>
            <a:avLst/>
            <a:gdLst/>
            <a:ahLst/>
            <a:cxnLst/>
            <a:rect l="l" t="t" r="r" b="b"/>
            <a:pathLst>
              <a:path w="2705612" h="1183705">
                <a:moveTo>
                  <a:pt x="0" y="0"/>
                </a:moveTo>
                <a:lnTo>
                  <a:pt x="2705612" y="0"/>
                </a:lnTo>
                <a:lnTo>
                  <a:pt x="2705612" y="1183706"/>
                </a:lnTo>
                <a:lnTo>
                  <a:pt x="0" y="11837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UA" dirty="0"/>
          </a:p>
        </p:txBody>
      </p:sp>
      <p:sp>
        <p:nvSpPr>
          <p:cNvPr id="66" name="Freeform 66"/>
          <p:cNvSpPr/>
          <p:nvPr/>
        </p:nvSpPr>
        <p:spPr>
          <a:xfrm>
            <a:off x="5250907" y="4500740"/>
            <a:ext cx="1549390" cy="1453337"/>
          </a:xfrm>
          <a:custGeom>
            <a:avLst/>
            <a:gdLst/>
            <a:ahLst/>
            <a:cxnLst/>
            <a:rect l="l" t="t" r="r" b="b"/>
            <a:pathLst>
              <a:path w="2324085" h="1618144">
                <a:moveTo>
                  <a:pt x="0" y="0"/>
                </a:moveTo>
                <a:lnTo>
                  <a:pt x="2324085" y="0"/>
                </a:lnTo>
                <a:lnTo>
                  <a:pt x="2324085" y="1618144"/>
                </a:lnTo>
                <a:lnTo>
                  <a:pt x="0" y="1618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3035126" y="2214476"/>
            <a:ext cx="1317141" cy="1279274"/>
          </a:xfrm>
          <a:custGeom>
            <a:avLst/>
            <a:gdLst/>
            <a:ahLst/>
            <a:cxnLst/>
            <a:rect l="l" t="t" r="r" b="b"/>
            <a:pathLst>
              <a:path w="1975712" h="1918911">
                <a:moveTo>
                  <a:pt x="0" y="0"/>
                </a:moveTo>
                <a:lnTo>
                  <a:pt x="1975713" y="0"/>
                </a:lnTo>
                <a:lnTo>
                  <a:pt x="1975713" y="1918911"/>
                </a:lnTo>
                <a:lnTo>
                  <a:pt x="0" y="19189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10090658" y="4650584"/>
            <a:ext cx="1383182" cy="1324397"/>
          </a:xfrm>
          <a:custGeom>
            <a:avLst/>
            <a:gdLst/>
            <a:ahLst/>
            <a:cxnLst/>
            <a:rect l="l" t="t" r="r" b="b"/>
            <a:pathLst>
              <a:path w="2074773" h="1986595">
                <a:moveTo>
                  <a:pt x="0" y="0"/>
                </a:moveTo>
                <a:lnTo>
                  <a:pt x="2074773" y="0"/>
                </a:lnTo>
                <a:lnTo>
                  <a:pt x="2074773" y="1986595"/>
                </a:lnTo>
                <a:lnTo>
                  <a:pt x="0" y="19865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9" name="Freeform 69"/>
          <p:cNvSpPr/>
          <p:nvPr/>
        </p:nvSpPr>
        <p:spPr>
          <a:xfrm>
            <a:off x="5248826" y="2078954"/>
            <a:ext cx="1654481" cy="1747754"/>
          </a:xfrm>
          <a:custGeom>
            <a:avLst/>
            <a:gdLst/>
            <a:ahLst/>
            <a:cxnLst/>
            <a:rect l="l" t="t" r="r" b="b"/>
            <a:pathLst>
              <a:path w="1907237" h="2621631">
                <a:moveTo>
                  <a:pt x="0" y="0"/>
                </a:moveTo>
                <a:lnTo>
                  <a:pt x="1907237" y="0"/>
                </a:lnTo>
                <a:lnTo>
                  <a:pt x="1907237" y="2621631"/>
                </a:lnTo>
                <a:lnTo>
                  <a:pt x="0" y="262163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0" name="Freeform 70"/>
          <p:cNvSpPr/>
          <p:nvPr/>
        </p:nvSpPr>
        <p:spPr>
          <a:xfrm>
            <a:off x="2974018" y="4572863"/>
            <a:ext cx="1543103" cy="1605387"/>
          </a:xfrm>
          <a:custGeom>
            <a:avLst/>
            <a:gdLst/>
            <a:ahLst/>
            <a:cxnLst/>
            <a:rect l="l" t="t" r="r" b="b"/>
            <a:pathLst>
              <a:path w="1999089" h="1986595">
                <a:moveTo>
                  <a:pt x="0" y="0"/>
                </a:moveTo>
                <a:lnTo>
                  <a:pt x="1999089" y="0"/>
                </a:lnTo>
                <a:lnTo>
                  <a:pt x="1999089" y="1986595"/>
                </a:lnTo>
                <a:lnTo>
                  <a:pt x="0" y="19865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7558232" y="2078954"/>
            <a:ext cx="1508542" cy="1393440"/>
          </a:xfrm>
          <a:custGeom>
            <a:avLst/>
            <a:gdLst/>
            <a:ahLst/>
            <a:cxnLst/>
            <a:rect l="l" t="t" r="r" b="b"/>
            <a:pathLst>
              <a:path w="2333956" h="2120982">
                <a:moveTo>
                  <a:pt x="0" y="0"/>
                </a:moveTo>
                <a:lnTo>
                  <a:pt x="2333956" y="0"/>
                </a:lnTo>
                <a:lnTo>
                  <a:pt x="2333956" y="2120982"/>
                </a:lnTo>
                <a:lnTo>
                  <a:pt x="0" y="21209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551" b="31962" l="48839" r="78481"/>
                      </a14:imgEffect>
                    </a14:imgLayer>
                  </a14:imgProps>
                </a:ext>
              </a:extLst>
            </a:blip>
            <a:stretch>
              <a:fillRect l="-121810" r="-48077" b="-181584"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726426" y="4635891"/>
            <a:ext cx="1405740" cy="1474836"/>
          </a:xfrm>
          <a:custGeom>
            <a:avLst/>
            <a:gdLst/>
            <a:ahLst/>
            <a:cxnLst/>
            <a:rect l="l" t="t" r="r" b="b"/>
            <a:pathLst>
              <a:path w="1719453" h="2087348">
                <a:moveTo>
                  <a:pt x="0" y="0"/>
                </a:moveTo>
                <a:lnTo>
                  <a:pt x="1719453" y="0"/>
                </a:lnTo>
                <a:lnTo>
                  <a:pt x="1719453" y="2087348"/>
                </a:lnTo>
                <a:lnTo>
                  <a:pt x="0" y="208734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73" name="Freeform 73"/>
          <p:cNvSpPr/>
          <p:nvPr/>
        </p:nvSpPr>
        <p:spPr>
          <a:xfrm>
            <a:off x="10090658" y="2206837"/>
            <a:ext cx="1383182" cy="1491987"/>
          </a:xfrm>
          <a:custGeom>
            <a:avLst/>
            <a:gdLst/>
            <a:ahLst/>
            <a:cxnLst/>
            <a:rect l="l" t="t" r="r" b="b"/>
            <a:pathLst>
              <a:path w="2752097" h="1911457">
                <a:moveTo>
                  <a:pt x="0" y="0"/>
                </a:moveTo>
                <a:lnTo>
                  <a:pt x="2752098" y="0"/>
                </a:lnTo>
                <a:lnTo>
                  <a:pt x="2752098" y="1911456"/>
                </a:lnTo>
                <a:lnTo>
                  <a:pt x="0" y="19114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7624184" y="4461284"/>
            <a:ext cx="1535386" cy="1532251"/>
          </a:xfrm>
          <a:custGeom>
            <a:avLst/>
            <a:gdLst/>
            <a:ahLst/>
            <a:cxnLst/>
            <a:rect l="l" t="t" r="r" b="b"/>
            <a:pathLst>
              <a:path w="1741020" h="2298376">
                <a:moveTo>
                  <a:pt x="0" y="0"/>
                </a:moveTo>
                <a:lnTo>
                  <a:pt x="1741019" y="0"/>
                </a:lnTo>
                <a:lnTo>
                  <a:pt x="1741019" y="2298375"/>
                </a:lnTo>
                <a:lnTo>
                  <a:pt x="0" y="229837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76" name="Group 41">
            <a:extLst>
              <a:ext uri="{FF2B5EF4-FFF2-40B4-BE49-F238E27FC236}">
                <a16:creationId xmlns:a16="http://schemas.microsoft.com/office/drawing/2014/main" id="{1844DEEF-3E14-4AFF-86EE-CB805406B68D}"/>
              </a:ext>
            </a:extLst>
          </p:cNvPr>
          <p:cNvGrpSpPr/>
          <p:nvPr/>
        </p:nvGrpSpPr>
        <p:grpSpPr>
          <a:xfrm>
            <a:off x="3718821" y="789269"/>
            <a:ext cx="824028" cy="764501"/>
            <a:chOff x="0" y="0"/>
            <a:chExt cx="812800" cy="711200"/>
          </a:xfrm>
        </p:grpSpPr>
        <p:sp>
          <p:nvSpPr>
            <p:cNvPr id="77" name="Freeform 42">
              <a:extLst>
                <a:ext uri="{FF2B5EF4-FFF2-40B4-BE49-F238E27FC236}">
                  <a16:creationId xmlns:a16="http://schemas.microsoft.com/office/drawing/2014/main" id="{63EAC2AF-859E-4544-8C00-81C0D1743D4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26522"/>
            </a:solidFill>
          </p:spPr>
        </p:sp>
        <p:sp>
          <p:nvSpPr>
            <p:cNvPr id="78" name="TextBox 43">
              <a:extLst>
                <a:ext uri="{FF2B5EF4-FFF2-40B4-BE49-F238E27FC236}">
                  <a16:creationId xmlns:a16="http://schemas.microsoft.com/office/drawing/2014/main" id="{C563D576-E34E-4F04-9777-EFA84D19678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79" name="Group 50">
            <a:extLst>
              <a:ext uri="{FF2B5EF4-FFF2-40B4-BE49-F238E27FC236}">
                <a16:creationId xmlns:a16="http://schemas.microsoft.com/office/drawing/2014/main" id="{2ECF4F0A-D540-4591-AAC9-A3D142140E18}"/>
              </a:ext>
            </a:extLst>
          </p:cNvPr>
          <p:cNvGrpSpPr/>
          <p:nvPr/>
        </p:nvGrpSpPr>
        <p:grpSpPr>
          <a:xfrm>
            <a:off x="7624184" y="816102"/>
            <a:ext cx="854499" cy="745360"/>
            <a:chOff x="0" y="0"/>
            <a:chExt cx="168958" cy="168503"/>
          </a:xfrm>
        </p:grpSpPr>
        <p:sp>
          <p:nvSpPr>
            <p:cNvPr id="80" name="Freeform 51">
              <a:extLst>
                <a:ext uri="{FF2B5EF4-FFF2-40B4-BE49-F238E27FC236}">
                  <a16:creationId xmlns:a16="http://schemas.microsoft.com/office/drawing/2014/main" id="{713A53E6-5435-40BC-8395-7AE6A8E4FCC2}"/>
                </a:ext>
              </a:extLst>
            </p:cNvPr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81" name="TextBox 52">
              <a:extLst>
                <a:ext uri="{FF2B5EF4-FFF2-40B4-BE49-F238E27FC236}">
                  <a16:creationId xmlns:a16="http://schemas.microsoft.com/office/drawing/2014/main" id="{093C2D3F-F506-4D6C-AECF-402DFF2286C3}"/>
                </a:ext>
              </a:extLst>
            </p:cNvPr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2" name="Group 53">
            <a:extLst>
              <a:ext uri="{FF2B5EF4-FFF2-40B4-BE49-F238E27FC236}">
                <a16:creationId xmlns:a16="http://schemas.microsoft.com/office/drawing/2014/main" id="{97487253-741D-4BF9-89FD-02CEF11C1050}"/>
              </a:ext>
            </a:extLst>
          </p:cNvPr>
          <p:cNvGrpSpPr/>
          <p:nvPr/>
        </p:nvGrpSpPr>
        <p:grpSpPr>
          <a:xfrm>
            <a:off x="6119646" y="696273"/>
            <a:ext cx="957183" cy="906101"/>
            <a:chOff x="0" y="0"/>
            <a:chExt cx="812800" cy="774700"/>
          </a:xfrm>
        </p:grpSpPr>
        <p:sp>
          <p:nvSpPr>
            <p:cNvPr id="83" name="Freeform 54">
              <a:extLst>
                <a:ext uri="{FF2B5EF4-FFF2-40B4-BE49-F238E27FC236}">
                  <a16:creationId xmlns:a16="http://schemas.microsoft.com/office/drawing/2014/main" id="{70FDCCB0-5C77-4F10-92DE-5D18D42E5C56}"/>
                </a:ext>
              </a:extLst>
            </p:cNvPr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A00"/>
            </a:solidFill>
          </p:spPr>
        </p:sp>
        <p:sp>
          <p:nvSpPr>
            <p:cNvPr id="84" name="TextBox 55">
              <a:extLst>
                <a:ext uri="{FF2B5EF4-FFF2-40B4-BE49-F238E27FC236}">
                  <a16:creationId xmlns:a16="http://schemas.microsoft.com/office/drawing/2014/main" id="{105DDEE5-2C6A-4684-84FC-386EAE34B868}"/>
                </a:ext>
              </a:extLst>
            </p:cNvPr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5" name="Group 59">
            <a:extLst>
              <a:ext uri="{FF2B5EF4-FFF2-40B4-BE49-F238E27FC236}">
                <a16:creationId xmlns:a16="http://schemas.microsoft.com/office/drawing/2014/main" id="{B8C16810-4E92-4465-8DCE-DB6AB97F6BBB}"/>
              </a:ext>
            </a:extLst>
          </p:cNvPr>
          <p:cNvGrpSpPr/>
          <p:nvPr/>
        </p:nvGrpSpPr>
        <p:grpSpPr>
          <a:xfrm>
            <a:off x="4780484" y="794823"/>
            <a:ext cx="799985" cy="735647"/>
            <a:chOff x="0" y="0"/>
            <a:chExt cx="1402256" cy="1476229"/>
          </a:xfrm>
        </p:grpSpPr>
        <p:sp>
          <p:nvSpPr>
            <p:cNvPr id="86" name="Freeform 60">
              <a:extLst>
                <a:ext uri="{FF2B5EF4-FFF2-40B4-BE49-F238E27FC236}">
                  <a16:creationId xmlns:a16="http://schemas.microsoft.com/office/drawing/2014/main" id="{4CE03131-47C5-4A27-BA8F-9CECD2328B04}"/>
                </a:ext>
              </a:extLst>
            </p:cNvPr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66C4"/>
            </a:solidFill>
          </p:spPr>
        </p:sp>
        <p:sp>
          <p:nvSpPr>
            <p:cNvPr id="87" name="TextBox 61">
              <a:extLst>
                <a:ext uri="{FF2B5EF4-FFF2-40B4-BE49-F238E27FC236}">
                  <a16:creationId xmlns:a16="http://schemas.microsoft.com/office/drawing/2014/main" id="{43B67A1D-2E47-4D48-AE04-74B6D2CBB584}"/>
                </a:ext>
              </a:extLst>
            </p:cNvPr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8" name="Group 35">
            <a:extLst>
              <a:ext uri="{FF2B5EF4-FFF2-40B4-BE49-F238E27FC236}">
                <a16:creationId xmlns:a16="http://schemas.microsoft.com/office/drawing/2014/main" id="{55037A70-1EB6-4DC7-895D-C847925C1AA9}"/>
              </a:ext>
            </a:extLst>
          </p:cNvPr>
          <p:cNvGrpSpPr/>
          <p:nvPr/>
        </p:nvGrpSpPr>
        <p:grpSpPr>
          <a:xfrm>
            <a:off x="3479800" y="746417"/>
            <a:ext cx="947540" cy="876578"/>
            <a:chOff x="0" y="0"/>
            <a:chExt cx="812800" cy="812800"/>
          </a:xfrm>
        </p:grpSpPr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11831E8D-6662-4784-A4BD-BFA7924B17A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  <p:sp>
          <p:nvSpPr>
            <p:cNvPr id="90" name="TextBox 37">
              <a:extLst>
                <a:ext uri="{FF2B5EF4-FFF2-40B4-BE49-F238E27FC236}">
                  <a16:creationId xmlns:a16="http://schemas.microsoft.com/office/drawing/2014/main" id="{5B1B33DB-BCBE-44B5-A5E0-80CEAF0D27F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91" name="Group 44">
            <a:extLst>
              <a:ext uri="{FF2B5EF4-FFF2-40B4-BE49-F238E27FC236}">
                <a16:creationId xmlns:a16="http://schemas.microsoft.com/office/drawing/2014/main" id="{E3CC6917-C854-4AE6-B021-E88170BFE63A}"/>
              </a:ext>
            </a:extLst>
          </p:cNvPr>
          <p:cNvGrpSpPr/>
          <p:nvPr/>
        </p:nvGrpSpPr>
        <p:grpSpPr>
          <a:xfrm>
            <a:off x="6096000" y="713444"/>
            <a:ext cx="964799" cy="871760"/>
            <a:chOff x="0" y="0"/>
            <a:chExt cx="812800" cy="711200"/>
          </a:xfrm>
        </p:grpSpPr>
        <p:sp>
          <p:nvSpPr>
            <p:cNvPr id="92" name="Freeform 45">
              <a:extLst>
                <a:ext uri="{FF2B5EF4-FFF2-40B4-BE49-F238E27FC236}">
                  <a16:creationId xmlns:a16="http://schemas.microsoft.com/office/drawing/2014/main" id="{7A88BE80-AEDF-4E21-97D0-91B10785BE2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93" name="TextBox 46">
              <a:extLst>
                <a:ext uri="{FF2B5EF4-FFF2-40B4-BE49-F238E27FC236}">
                  <a16:creationId xmlns:a16="http://schemas.microsoft.com/office/drawing/2014/main" id="{40D97CF2-8864-4AA7-9CB9-F71CEBC0983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94" name="Group 47">
            <a:extLst>
              <a:ext uri="{FF2B5EF4-FFF2-40B4-BE49-F238E27FC236}">
                <a16:creationId xmlns:a16="http://schemas.microsoft.com/office/drawing/2014/main" id="{5AC4771E-8F18-447C-B8FE-F1156973490C}"/>
              </a:ext>
            </a:extLst>
          </p:cNvPr>
          <p:cNvGrpSpPr/>
          <p:nvPr/>
        </p:nvGrpSpPr>
        <p:grpSpPr>
          <a:xfrm>
            <a:off x="4856189" y="735676"/>
            <a:ext cx="785274" cy="827295"/>
            <a:chOff x="0" y="0"/>
            <a:chExt cx="168958" cy="168503"/>
          </a:xfrm>
        </p:grpSpPr>
        <p:sp>
          <p:nvSpPr>
            <p:cNvPr id="95" name="Freeform 48">
              <a:extLst>
                <a:ext uri="{FF2B5EF4-FFF2-40B4-BE49-F238E27FC236}">
                  <a16:creationId xmlns:a16="http://schemas.microsoft.com/office/drawing/2014/main" id="{66DCB2FF-867D-40CB-8F87-54F8D8956696}"/>
                </a:ext>
              </a:extLst>
            </p:cNvPr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96" name="TextBox 49">
              <a:extLst>
                <a:ext uri="{FF2B5EF4-FFF2-40B4-BE49-F238E27FC236}">
                  <a16:creationId xmlns:a16="http://schemas.microsoft.com/office/drawing/2014/main" id="{1CE2DEBC-35E9-4830-9475-4B61B11519DA}"/>
                </a:ext>
              </a:extLst>
            </p:cNvPr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97" name="Group 56">
            <a:extLst>
              <a:ext uri="{FF2B5EF4-FFF2-40B4-BE49-F238E27FC236}">
                <a16:creationId xmlns:a16="http://schemas.microsoft.com/office/drawing/2014/main" id="{3528F175-9B08-4F4C-B0FB-BDDDA78084AA}"/>
              </a:ext>
            </a:extLst>
          </p:cNvPr>
          <p:cNvGrpSpPr/>
          <p:nvPr/>
        </p:nvGrpSpPr>
        <p:grpSpPr>
          <a:xfrm>
            <a:off x="7558232" y="771049"/>
            <a:ext cx="919572" cy="813460"/>
            <a:chOff x="0" y="0"/>
            <a:chExt cx="812800" cy="774700"/>
          </a:xfrm>
        </p:grpSpPr>
        <p:sp>
          <p:nvSpPr>
            <p:cNvPr id="98" name="Freeform 57">
              <a:extLst>
                <a:ext uri="{FF2B5EF4-FFF2-40B4-BE49-F238E27FC236}">
                  <a16:creationId xmlns:a16="http://schemas.microsoft.com/office/drawing/2014/main" id="{60D90100-6D64-47E6-A83A-855AC3B339E3}"/>
                </a:ext>
              </a:extLst>
            </p:cNvPr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id="99" name="TextBox 58">
              <a:extLst>
                <a:ext uri="{FF2B5EF4-FFF2-40B4-BE49-F238E27FC236}">
                  <a16:creationId xmlns:a16="http://schemas.microsoft.com/office/drawing/2014/main" id="{76EC6BD7-7CFB-4529-A966-8DB9B5BE41FB}"/>
                </a:ext>
              </a:extLst>
            </p:cNvPr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2" name="Group 38">
            <a:extLst>
              <a:ext uri="{FF2B5EF4-FFF2-40B4-BE49-F238E27FC236}">
                <a16:creationId xmlns:a16="http://schemas.microsoft.com/office/drawing/2014/main" id="{2941D830-694E-4FE9-AF74-3375F281C30F}"/>
              </a:ext>
            </a:extLst>
          </p:cNvPr>
          <p:cNvGrpSpPr/>
          <p:nvPr/>
        </p:nvGrpSpPr>
        <p:grpSpPr>
          <a:xfrm>
            <a:off x="7558232" y="739234"/>
            <a:ext cx="965200" cy="899095"/>
            <a:chOff x="0" y="0"/>
            <a:chExt cx="812800" cy="812800"/>
          </a:xfrm>
        </p:grpSpPr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B0CE87CD-53A1-466E-AE2F-5025006C907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14" name="TextBox 40">
              <a:extLst>
                <a:ext uri="{FF2B5EF4-FFF2-40B4-BE49-F238E27FC236}">
                  <a16:creationId xmlns:a16="http://schemas.microsoft.com/office/drawing/2014/main" id="{761E16D9-83F7-4C54-933F-846A5D7CCB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5" name="Group 47">
            <a:extLst>
              <a:ext uri="{FF2B5EF4-FFF2-40B4-BE49-F238E27FC236}">
                <a16:creationId xmlns:a16="http://schemas.microsoft.com/office/drawing/2014/main" id="{4B349E94-F23E-4AA2-A81E-6AF9CD5DF61F}"/>
              </a:ext>
            </a:extLst>
          </p:cNvPr>
          <p:cNvGrpSpPr/>
          <p:nvPr/>
        </p:nvGrpSpPr>
        <p:grpSpPr>
          <a:xfrm>
            <a:off x="6156378" y="0"/>
            <a:ext cx="1287837" cy="1596472"/>
            <a:chOff x="-94292" y="-28575"/>
            <a:chExt cx="263250" cy="312983"/>
          </a:xfrm>
        </p:grpSpPr>
        <p:sp>
          <p:nvSpPr>
            <p:cNvPr id="116" name="Freeform 48">
              <a:extLst>
                <a:ext uri="{FF2B5EF4-FFF2-40B4-BE49-F238E27FC236}">
                  <a16:creationId xmlns:a16="http://schemas.microsoft.com/office/drawing/2014/main" id="{07A39BB3-03EF-47EB-84FD-806BEEC5ADC4}"/>
                </a:ext>
              </a:extLst>
            </p:cNvPr>
            <p:cNvSpPr/>
            <p:nvPr/>
          </p:nvSpPr>
          <p:spPr>
            <a:xfrm>
              <a:off x="-94292" y="115905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117" name="TextBox 49">
              <a:extLst>
                <a:ext uri="{FF2B5EF4-FFF2-40B4-BE49-F238E27FC236}">
                  <a16:creationId xmlns:a16="http://schemas.microsoft.com/office/drawing/2014/main" id="{951E68C4-6BB2-4439-BC6A-B8C6E7623A13}"/>
                </a:ext>
              </a:extLst>
            </p:cNvPr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8" name="Group 53">
            <a:extLst>
              <a:ext uri="{FF2B5EF4-FFF2-40B4-BE49-F238E27FC236}">
                <a16:creationId xmlns:a16="http://schemas.microsoft.com/office/drawing/2014/main" id="{E27A315B-2A8A-4DFD-B858-B89704203C33}"/>
              </a:ext>
            </a:extLst>
          </p:cNvPr>
          <p:cNvGrpSpPr/>
          <p:nvPr/>
        </p:nvGrpSpPr>
        <p:grpSpPr>
          <a:xfrm>
            <a:off x="3451242" y="656768"/>
            <a:ext cx="901025" cy="957189"/>
            <a:chOff x="0" y="0"/>
            <a:chExt cx="812800" cy="774700"/>
          </a:xfrm>
        </p:grpSpPr>
        <p:sp>
          <p:nvSpPr>
            <p:cNvPr id="119" name="Freeform 54">
              <a:extLst>
                <a:ext uri="{FF2B5EF4-FFF2-40B4-BE49-F238E27FC236}">
                  <a16:creationId xmlns:a16="http://schemas.microsoft.com/office/drawing/2014/main" id="{0CFA0971-B043-4922-9244-72E0B51E5697}"/>
                </a:ext>
              </a:extLst>
            </p:cNvPr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A00"/>
            </a:solidFill>
          </p:spPr>
        </p:sp>
        <p:sp>
          <p:nvSpPr>
            <p:cNvPr id="120" name="TextBox 55">
              <a:extLst>
                <a:ext uri="{FF2B5EF4-FFF2-40B4-BE49-F238E27FC236}">
                  <a16:creationId xmlns:a16="http://schemas.microsoft.com/office/drawing/2014/main" id="{33FB5712-4191-42D8-A8ED-38216706598D}"/>
                </a:ext>
              </a:extLst>
            </p:cNvPr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21" name="Group 62">
            <a:extLst>
              <a:ext uri="{FF2B5EF4-FFF2-40B4-BE49-F238E27FC236}">
                <a16:creationId xmlns:a16="http://schemas.microsoft.com/office/drawing/2014/main" id="{055B2317-D450-40B6-BD2C-D867BD14B771}"/>
              </a:ext>
            </a:extLst>
          </p:cNvPr>
          <p:cNvGrpSpPr/>
          <p:nvPr/>
        </p:nvGrpSpPr>
        <p:grpSpPr>
          <a:xfrm>
            <a:off x="4748266" y="709027"/>
            <a:ext cx="1001119" cy="880593"/>
            <a:chOff x="0" y="0"/>
            <a:chExt cx="1402256" cy="1476229"/>
          </a:xfrm>
        </p:grpSpPr>
        <p:sp>
          <p:nvSpPr>
            <p:cNvPr id="122" name="Freeform 63">
              <a:extLst>
                <a:ext uri="{FF2B5EF4-FFF2-40B4-BE49-F238E27FC236}">
                  <a16:creationId xmlns:a16="http://schemas.microsoft.com/office/drawing/2014/main" id="{DADAF3A9-E2DE-4395-8A8F-134074B990E8}"/>
                </a:ext>
              </a:extLst>
            </p:cNvPr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123" name="TextBox 64">
              <a:extLst>
                <a:ext uri="{FF2B5EF4-FFF2-40B4-BE49-F238E27FC236}">
                  <a16:creationId xmlns:a16="http://schemas.microsoft.com/office/drawing/2014/main" id="{8E191F23-08E2-4D32-8B67-A59295FAF80F}"/>
                </a:ext>
              </a:extLst>
            </p:cNvPr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pic>
        <p:nvPicPr>
          <p:cNvPr id="103" name="Рисунок 102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F3C925D-19EC-CFB1-5CA5-0C0019F20F4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41606" y="-57323"/>
            <a:ext cx="1308162" cy="1324446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D61EE89-FF4F-4F0D-A3F0-0672B5BB6A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71126" y="928974"/>
            <a:ext cx="4970875" cy="5025103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B7D682D4-3650-1CFA-B45E-B60067EA87F0}"/>
              </a:ext>
            </a:extLst>
          </p:cNvPr>
          <p:cNvSpPr txBox="1"/>
          <p:nvPr/>
        </p:nvSpPr>
        <p:spPr>
          <a:xfrm>
            <a:off x="9695543" y="-4209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decel="100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E705ABD-B6D2-4DD6-95FC-BB34279572DB}"/>
</file>

<file path=customXml/itemProps2.xml><?xml version="1.0" encoding="utf-8"?>
<ds:datastoreItem xmlns:ds="http://schemas.openxmlformats.org/officeDocument/2006/customXml" ds:itemID="{0EF15A5B-43A9-44EE-AB27-3CC329B1CEE2}"/>
</file>

<file path=customXml/itemProps3.xml><?xml version="1.0" encoding="utf-8"?>
<ds:datastoreItem xmlns:ds="http://schemas.openxmlformats.org/officeDocument/2006/customXml" ds:itemID="{98EA9971-A437-4FF2-81F2-5CF405CCAD7E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2025-11-03T18:40:26Z</dcterms:created>
  <dcterms:modified xsi:type="dcterms:W3CDTF">2025-11-06T10:51:33Z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