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4373-3875-4EB9-9B56-5A34D7CA2023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4C3FE-74FF-4A51-ADC9-676501B3DB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481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FD739-5D7B-441D-B62A-D202C7E6841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628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4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68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15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75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10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4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4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63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0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819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1F0C6-F55E-4A85-8844-AA468D586034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13E38-1826-490D-9BE1-1961263CB79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023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34" Type="http://schemas.microsoft.com/office/2007/relationships/hdphoto" Target="../media/hdphoto9.wdp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microsoft.com/office/2007/relationships/hdphoto" Target="../media/hdphoto6.wdp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microsoft.com/office/2007/relationships/hdphoto" Target="../media/hdphoto4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31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microsoft.com/office/2007/relationships/hdphoto" Target="../media/hdphoto5.wdp"/><Relationship Id="rId27" Type="http://schemas.microsoft.com/office/2007/relationships/hdphoto" Target="../media/hdphoto7.wdp"/><Relationship Id="rId30" Type="http://schemas.openxmlformats.org/officeDocument/2006/relationships/image" Target="../media/image21.png"/><Relationship Id="rId35" Type="http://schemas.openxmlformats.org/officeDocument/2006/relationships/image" Target="../media/image24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" y="3977638"/>
            <a:ext cx="2767149" cy="2767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62" y="178806"/>
            <a:ext cx="8050812" cy="698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37" y="2131817"/>
            <a:ext cx="2251166" cy="22511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21829" y="1956802"/>
            <a:ext cx="4461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6943" y="1959594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98577" y="1956802"/>
            <a:ext cx="12779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7742" y="2651482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71298" y="268880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363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12838" y="1930812"/>
            <a:ext cx="236368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цій книзі всі предмети спотворені.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Вгадай їх і повернеш їм колишній вигляд.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29277" y="2330364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78" y="1877385"/>
            <a:ext cx="1856339" cy="278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97265" y="2046549"/>
            <a:ext cx="1856339" cy="27845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21" y="2270056"/>
            <a:ext cx="2245023" cy="22450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1" y="2289497"/>
            <a:ext cx="2281810" cy="22818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1083" y="2131817"/>
            <a:ext cx="2414075" cy="24140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20" y="2429739"/>
            <a:ext cx="1904727" cy="19047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34" y="2058543"/>
            <a:ext cx="2552650" cy="25526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78461" y="2267939"/>
            <a:ext cx="2393358" cy="24094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1" y="2294328"/>
            <a:ext cx="2393358" cy="24094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87616" y="2191152"/>
            <a:ext cx="2552650" cy="25526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21432" y="2423507"/>
            <a:ext cx="1904727" cy="190472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41" y="2117941"/>
            <a:ext cx="2414075" cy="24140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4238" y="2234966"/>
            <a:ext cx="2281810" cy="22818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04239" y="2330364"/>
            <a:ext cx="2245023" cy="22450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374" cy="8791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6" y="897552"/>
            <a:ext cx="2714580" cy="2809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3933" y="2302366"/>
            <a:ext cx="2472010" cy="24720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08" y="2202799"/>
            <a:ext cx="2472010" cy="2472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81" y="2503344"/>
            <a:ext cx="1851311" cy="18513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32" y="2502596"/>
            <a:ext cx="1851311" cy="18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71293EF-9D75-4477-9836-EF525E742C30}"/>
</file>

<file path=customXml/itemProps2.xml><?xml version="1.0" encoding="utf-8"?>
<ds:datastoreItem xmlns:ds="http://schemas.openxmlformats.org/officeDocument/2006/customXml" ds:itemID="{60888E30-0917-4102-80D0-8A6943664E19}"/>
</file>

<file path=customXml/itemProps3.xml><?xml version="1.0" encoding="utf-8"?>
<ds:datastoreItem xmlns:ds="http://schemas.openxmlformats.org/officeDocument/2006/customXml" ds:itemID="{1D39FFF7-E4F5-459A-AC29-D9D9FF531F4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Widescreen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</cp:revision>
  <dcterms:created xsi:type="dcterms:W3CDTF">2025-11-06T12:11:45Z</dcterms:created>
  <dcterms:modified xsi:type="dcterms:W3CDTF">2025-11-06T12:12:16Z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