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A1FBD-AF3B-9976-B79C-38A1C2B30FD4}" v="5" dt="2025-11-18T18:16:09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E3A1FBD-AF3B-9976-B79C-38A1C2B30FD4}"/>
    <pc:docChg chg="modSld">
      <pc:chgData name="somovaasya3" userId="S::somovaasya3_gmail.com#ext#@slideedu.onmicrosoft.com::05b36399-d501-4a7b-87fd-615099445ab5" providerId="AD" clId="Web-{1E3A1FBD-AF3B-9976-B79C-38A1C2B30FD4}" dt="2025-11-18T18:16:09.834" v="4" actId="1076"/>
      <pc:docMkLst>
        <pc:docMk/>
      </pc:docMkLst>
      <pc:sldChg chg="modSp">
        <pc:chgData name="somovaasya3" userId="S::somovaasya3_gmail.com#ext#@slideedu.onmicrosoft.com::05b36399-d501-4a7b-87fd-615099445ab5" providerId="AD" clId="Web-{1E3A1FBD-AF3B-9976-B79C-38A1C2B30FD4}" dt="2025-11-18T18:16:09.834" v="4" actId="1076"/>
        <pc:sldMkLst>
          <pc:docMk/>
          <pc:sldMk cId="2857787287" sldId="256"/>
        </pc:sldMkLst>
        <pc:picChg chg="mod">
          <ac:chgData name="somovaasya3" userId="S::somovaasya3_gmail.com#ext#@slideedu.onmicrosoft.com::05b36399-d501-4a7b-87fd-615099445ab5" providerId="AD" clId="Web-{1E3A1FBD-AF3B-9976-B79C-38A1C2B30FD4}" dt="2025-11-18T18:12:03.579" v="3" actId="14100"/>
          <ac:picMkLst>
            <pc:docMk/>
            <pc:sldMk cId="2857787287" sldId="256"/>
            <ac:picMk id="47" creationId="{D6647524-26D1-439E-1BCB-37D805D98427}"/>
          </ac:picMkLst>
        </pc:picChg>
        <pc:picChg chg="mod">
          <ac:chgData name="somovaasya3" userId="S::somovaasya3_gmail.com#ext#@slideedu.onmicrosoft.com::05b36399-d501-4a7b-87fd-615099445ab5" providerId="AD" clId="Web-{1E3A1FBD-AF3B-9976-B79C-38A1C2B30FD4}" dt="2025-11-18T18:16:09.834" v="4" actId="1076"/>
          <ac:picMkLst>
            <pc:docMk/>
            <pc:sldMk cId="2857787287" sldId="256"/>
            <ac:picMk id="57" creationId="{3F5682F9-ABEE-5F6D-2C88-2B9F94EA5E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53F0C-7C23-4242-DD61-ABB5FF4AD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142A91-D26C-4CF7-6945-2D05A78A5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CD3227-6014-49A3-FF40-F86D0CE3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A7367-139C-9DF5-21E0-6176DA11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83919E-D342-0CA0-B5E2-1AA79572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EC2D8-1438-723D-82FC-440AB00F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8F61F-3BF8-04D6-859F-0F874E2BF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79CDD6-E07E-BE4E-C472-0D7C51A1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BDA90-C67F-D703-4D08-C124A5A8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2D445-5BA7-2B25-61E5-A009AF49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9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EADB05-FAF6-72C9-DDDA-514545ACB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BF1F90-8785-7357-C66A-CBF3F70D0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F4E6AD-2989-8471-B88B-9115E8AA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07C1B-D462-4B3F-AC45-7BACB632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AA1E2A-54B2-2E8A-DF8D-65CB6875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6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F856F-A107-7084-9FDE-0504AB9C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005F7-67DE-75C7-6BE3-C54874FFC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516D0-B3F1-C12C-F529-522BFB30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6F03C8-E484-14A4-661B-72E33863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9D252-9A0B-7639-4EF8-19A6EC6C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1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072BC-026B-F672-6FE3-51D97096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EE4642-086D-A6C9-0606-394C4F47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5426C-10E4-F5ED-4079-EF7380DE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EFF3C-5DCE-BBBD-C5A2-527D30AF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A1AFB-D38C-090B-85D7-0DFDEACE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3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3BF10-5983-7CCC-995D-0CEF22D2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963F3-7BD8-0CC6-FA12-22188700A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36CB34-7500-AFBC-E3AD-AAD7BB252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2C9C8-0933-AA35-2F4B-F1BAECB3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956FC0-3BBE-DF2F-D887-A343F1FA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B19F13-66D8-CB45-A6C7-F520DB62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7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033AB-2317-9871-3695-CB8ACEDF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D60437-B624-FCCE-65F8-93F781A19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FED8C4-8697-7E5C-8227-4929648CA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7AA934-DC0F-A432-B68A-CC70BB0D1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751E20-D23E-CF5D-97AC-E67C56AAA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9E0DA6-28FF-7A8A-44E2-2A4B3EC4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D99A3D-521B-2407-4C30-20180582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5BECFB-38CE-A1ED-53DE-AE6ABF4F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4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5F2A6-698E-B5FF-D79F-08A04D63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D72B91-B8EE-CB18-6EE8-C248694A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EF7E27-C89F-2A47-067B-E24B9FE0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53B34D-2C37-FD24-1C47-662E93AD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9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376233-C331-FF5E-0B66-63AA5735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2B0A6-BD1A-0285-8AE8-E3815620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0AE018-8485-00FD-78F6-34957C70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2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B39FA-E984-FD34-65E9-DF3A8A39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4F34C-1922-A129-5039-18086E47E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7F2494-E329-10C5-CF70-EB22D20FF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10DC9-962E-AF4E-7ED3-C29052FE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6B17A-D168-7395-C936-7FB85A29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B7DC4C-4BD0-2749-452B-BDCB4B3B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9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B1745-8E8F-7DA8-8566-529E5A7C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A2E812-1C8B-C80C-DFDE-60DAA77F6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CC65B1-9301-07AC-8B3B-B1FBD051D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6EBA14-33CD-EEAA-2067-9FE6429E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77CC14-F821-4EE2-F3B3-A9988751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316E5-F846-B7EA-3A76-6177E314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1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DEFE5-A07D-644E-C465-1876A420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7DAE86-9619-A67B-AA9E-8661C8611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7151C-76DA-D3F8-80F9-C93AD2DE6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26E9-5F63-4A9F-B4B5-1D4DCFC2B489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52B76-C8D4-B704-78B0-91B628C9C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11F6E-35BE-305F-ED5F-D42DC2883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97AB-9B77-4FFA-BABE-7E716E0CA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4549A-0E7C-B2E3-D5FD-AF091BEF9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E3BD7F-703C-F8C1-8356-143922941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92EC79-2497-1667-7987-468DB0252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294"/>
            <a:ext cx="12192000" cy="68328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29E3D4-0D60-C01C-0E8E-2C781C6E9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-3296" r="23168" b="3296"/>
          <a:stretch>
            <a:fillRect/>
          </a:stretch>
        </p:blipFill>
        <p:spPr>
          <a:xfrm>
            <a:off x="5581195" y="3602038"/>
            <a:ext cx="1430868" cy="30608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34D5DE-6E66-DE38-914E-5911D3B5C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r="27473"/>
          <a:stretch>
            <a:fillRect/>
          </a:stretch>
        </p:blipFill>
        <p:spPr>
          <a:xfrm>
            <a:off x="2637120" y="3428999"/>
            <a:ext cx="1608504" cy="33815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B4DB1B-6A74-0BEC-7F53-DE3DDE3F6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2" t="-1103" r="31567" b="1103"/>
          <a:stretch>
            <a:fillRect/>
          </a:stretch>
        </p:blipFill>
        <p:spPr>
          <a:xfrm>
            <a:off x="-1985" y="3132750"/>
            <a:ext cx="1430868" cy="351737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F6E259E-63B8-F52F-2D1D-C73F45912281}"/>
              </a:ext>
            </a:extLst>
          </p:cNvPr>
          <p:cNvSpPr/>
          <p:nvPr/>
        </p:nvSpPr>
        <p:spPr>
          <a:xfrm>
            <a:off x="33868" y="44364"/>
            <a:ext cx="12124264" cy="2148049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58AECA-4568-E3B1-FD26-AF9A85590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7496" y="815792"/>
            <a:ext cx="1127504" cy="13360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AB4E02A-5230-67F8-464A-7B0FD0E6C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16368"/>
          <a:stretch>
            <a:fillRect/>
          </a:stretch>
        </p:blipFill>
        <p:spPr>
          <a:xfrm>
            <a:off x="3432472" y="735256"/>
            <a:ext cx="1081169" cy="15499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B54B3B-1C88-6F56-ED44-9766FAAF18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" b="5077"/>
          <a:stretch/>
        </p:blipFill>
        <p:spPr>
          <a:xfrm>
            <a:off x="661617" y="-47006"/>
            <a:ext cx="1173852" cy="10546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00E813-E91D-B0D6-ABB4-71781CEB8E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31" y="11343"/>
            <a:ext cx="1336077" cy="127333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B9729A1-8417-C00A-4FE6-97B9ADF93D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57" y="109704"/>
            <a:ext cx="1296233" cy="130146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E878A19-E8BB-A1B4-0E00-280FCE36D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" b="3924"/>
          <a:stretch/>
        </p:blipFill>
        <p:spPr>
          <a:xfrm>
            <a:off x="1372538" y="1136442"/>
            <a:ext cx="1016698" cy="95417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779EED-46D6-DEC8-C8BE-EE9D974880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r="18203"/>
          <a:stretch>
            <a:fillRect/>
          </a:stretch>
        </p:blipFill>
        <p:spPr>
          <a:xfrm>
            <a:off x="4445204" y="56950"/>
            <a:ext cx="819961" cy="126453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E6F70D1-BEF0-1221-4E41-FF896F8B3F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7051" r="5481" b="14515"/>
          <a:stretch>
            <a:fillRect/>
          </a:stretch>
        </p:blipFill>
        <p:spPr>
          <a:xfrm>
            <a:off x="5217967" y="787942"/>
            <a:ext cx="1532390" cy="13480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4850AC-2984-3A2A-2A79-ABFB508744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r="18855"/>
          <a:stretch>
            <a:fillRect/>
          </a:stretch>
        </p:blipFill>
        <p:spPr>
          <a:xfrm>
            <a:off x="6671701" y="-44931"/>
            <a:ext cx="1328122" cy="2255625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C2818E5-1D32-22A4-0D80-60975A1B577E}"/>
              </a:ext>
            </a:extLst>
          </p:cNvPr>
          <p:cNvGrpSpPr/>
          <p:nvPr/>
        </p:nvGrpSpPr>
        <p:grpSpPr>
          <a:xfrm>
            <a:off x="-142190" y="939800"/>
            <a:ext cx="1312500" cy="1264798"/>
            <a:chOff x="-132468" y="924217"/>
            <a:chExt cx="1312500" cy="1264798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34D0892-371C-F04D-04D0-D83AF512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02" y="1152085"/>
              <a:ext cx="1036930" cy="1036930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536FB35D-2EC7-259F-47E7-D3F3DF6FE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48" b="17379"/>
            <a:stretch>
              <a:fillRect/>
            </a:stretch>
          </p:blipFill>
          <p:spPr>
            <a:xfrm>
              <a:off x="-132468" y="924217"/>
              <a:ext cx="1072863" cy="625186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6647524-26D1-439E-1BCB-37D805D984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247" y="3946493"/>
            <a:ext cx="2866585" cy="287681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3750731-7741-2406-33AE-92AD9043EF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86" y="5349875"/>
            <a:ext cx="1532467" cy="153246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A03C967-63C1-5959-166A-BD19DCADD7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65486" y="5291526"/>
            <a:ext cx="1530229" cy="153022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B840D2A-03A0-2303-FD9C-59D528672B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4202" y="5185854"/>
            <a:ext cx="1530229" cy="1530229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39AEF8CC-3E1E-46C4-6594-ECE954BA8C3F}"/>
              </a:ext>
            </a:extLst>
          </p:cNvPr>
          <p:cNvSpPr/>
          <p:nvPr/>
        </p:nvSpPr>
        <p:spPr>
          <a:xfrm>
            <a:off x="1842900" y="5882649"/>
            <a:ext cx="414017" cy="437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26B0C69A-33D1-430B-6F84-DDAF203098C8}"/>
              </a:ext>
            </a:extLst>
          </p:cNvPr>
          <p:cNvSpPr/>
          <p:nvPr/>
        </p:nvSpPr>
        <p:spPr>
          <a:xfrm>
            <a:off x="4671011" y="5950969"/>
            <a:ext cx="368349" cy="4701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72DAA19-CA3F-D262-6CE2-7A62BF757370}"/>
              </a:ext>
            </a:extLst>
          </p:cNvPr>
          <p:cNvSpPr/>
          <p:nvPr/>
        </p:nvSpPr>
        <p:spPr>
          <a:xfrm>
            <a:off x="7522717" y="6015706"/>
            <a:ext cx="379167" cy="486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5682F9-ABEE-5F6D-2C88-2B9F94EA5E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42" y="5754369"/>
            <a:ext cx="1181658" cy="10996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AAE4DB0-FA98-131D-B1BC-FE46305334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85" y="-12487"/>
            <a:ext cx="2175075" cy="21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9857 0.46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7461 0.4467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65599 0.4481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9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51953 0.580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7" y="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36732 0.5451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026 0.555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11875 0.560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2138 0.466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9714 0.4148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24388 0.3974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E89F1F-39B6-4774-94F0-8636A6A0C1B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3EE3B3E-7BF0-439C-9B87-E70CDCF608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0EC710-9A4E-4055-AF8E-04CC47F36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2025-11-06T20:50:29Z</dcterms:created>
  <dcterms:modified xsi:type="dcterms:W3CDTF">2025-11-18T18:16:10Z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