
<file path=[Content_Types].xml><?xml version="1.0" encoding="utf-8"?>
<Types xmlns="http://schemas.openxmlformats.org/package/2006/content-types">
  <Default Extension="jpeg" ContentType="image/jpeg"/>
  <Default Extension="JPG" ContentType="image/.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3"/>
    <p:sldId id="257" r:id="rId4"/>
    <p:sldId id="258" r:id="rId5"/>
    <p:sldId id="259" r:id="rId6"/>
    <p:sldId id="286" r:id="rId8"/>
    <p:sldId id="260" r:id="rId9"/>
    <p:sldId id="277" r:id="rId10"/>
    <p:sldId id="262" r:id="rId11"/>
    <p:sldId id="284" r:id="rId12"/>
    <p:sldId id="276" r:id="rId13"/>
    <p:sldId id="278" r:id="rId14"/>
    <p:sldId id="279" r:id="rId15"/>
    <p:sldId id="280" r:id="rId16"/>
    <p:sldId id="281" r:id="rId17"/>
    <p:sldId id="282" r:id="rId18"/>
    <p:sldId id="283" r:id="rId19"/>
    <p:sldId id="263" r:id="rId20"/>
    <p:sldId id="287" r:id="rId21"/>
    <p:sldId id="264" r:id="rId22"/>
    <p:sldId id="265" r:id="rId23"/>
    <p:sldId id="266" r:id="rId24"/>
    <p:sldId id="268" r:id="rId25"/>
    <p:sldId id="285" r:id="rId26"/>
    <p:sldId id="27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4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5E96"/>
    <a:srgbClr val="F1ECD1"/>
    <a:srgbClr val="76F4E0"/>
    <a:srgbClr val="D1DC99"/>
    <a:srgbClr val="9AA773"/>
    <a:srgbClr val="F4E186"/>
    <a:srgbClr val="FAECB1"/>
    <a:srgbClr val="F6D349"/>
    <a:srgbClr val="CEEBEC"/>
    <a:srgbClr val="D7D6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 showGuides="1">
      <p:cViewPr varScale="1">
        <p:scale>
          <a:sx n="53" d="100"/>
          <a:sy n="53" d="100"/>
        </p:scale>
        <p:origin x="180" y="54"/>
      </p:cViewPr>
      <p:guideLst>
        <p:guide orient="horz" pos="2194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8" Type="http://schemas.openxmlformats.org/officeDocument/2006/relationships/slide" Target="slides/slide15.xml"/><Relationship Id="rId13" Type="http://schemas.openxmlformats.org/officeDocument/2006/relationships/slide" Target="slides/slide10.xml"/><Relationship Id="rId3" Type="http://schemas.openxmlformats.org/officeDocument/2006/relationships/slide" Target="slides/slide1.xml"/><Relationship Id="rId21" Type="http://schemas.openxmlformats.org/officeDocument/2006/relationships/slide" Target="slides/slide18.xml"/><Relationship Id="rId7" Type="http://schemas.openxmlformats.org/officeDocument/2006/relationships/notesMaster" Target="notesMasters/notesMaster1.xml"/><Relationship Id="rId25" Type="http://schemas.openxmlformats.org/officeDocument/2006/relationships/slide" Target="slides/slide22.xml"/><Relationship Id="rId17" Type="http://schemas.openxmlformats.org/officeDocument/2006/relationships/slide" Target="slides/slide14.xml"/><Relationship Id="rId12" Type="http://schemas.openxmlformats.org/officeDocument/2006/relationships/slide" Target="slides/slide9.xml"/><Relationship Id="rId33" Type="http://schemas.openxmlformats.org/officeDocument/2006/relationships/customXml" Target="../customXml/item3.xml"/><Relationship Id="rId29" Type="http://schemas.openxmlformats.org/officeDocument/2006/relationships/viewProps" Target="view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6" Type="http://schemas.openxmlformats.org/officeDocument/2006/relationships/slide" Target="slides/slide13.xml"/><Relationship Id="rId6" Type="http://schemas.openxmlformats.org/officeDocument/2006/relationships/slide" Target="slides/slide4.xml"/><Relationship Id="rId24" Type="http://schemas.openxmlformats.org/officeDocument/2006/relationships/slide" Target="slides/slide21.xml"/><Relationship Id="rId11" Type="http://schemas.openxmlformats.org/officeDocument/2006/relationships/slide" Target="slides/slide8.xml"/><Relationship Id="rId1" Type="http://schemas.openxmlformats.org/officeDocument/2006/relationships/slideMaster" Target="slideMasters/slideMaster1.xml"/><Relationship Id="rId32" Type="http://schemas.openxmlformats.org/officeDocument/2006/relationships/customXml" Target="../customXml/item2.xml"/><Relationship Id="rId5" Type="http://schemas.openxmlformats.org/officeDocument/2006/relationships/slide" Target="slides/slide3.xml"/><Relationship Id="rId28" Type="http://schemas.openxmlformats.org/officeDocument/2006/relationships/presProps" Target="presProps.xml"/><Relationship Id="rId23" Type="http://schemas.openxmlformats.org/officeDocument/2006/relationships/slide" Target="slides/slide20.xml"/><Relationship Id="rId15" Type="http://schemas.openxmlformats.org/officeDocument/2006/relationships/slide" Target="slides/slide12.xml"/><Relationship Id="rId19" Type="http://schemas.openxmlformats.org/officeDocument/2006/relationships/slide" Target="slides/slide16.xml"/><Relationship Id="rId10" Type="http://schemas.openxmlformats.org/officeDocument/2006/relationships/slide" Target="slides/slide7.xml"/><Relationship Id="rId31" Type="http://schemas.openxmlformats.org/officeDocument/2006/relationships/customXml" Target="../customXml/item1.xml"/><Relationship Id="rId9" Type="http://schemas.openxmlformats.org/officeDocument/2006/relationships/slide" Target="slides/slide6.xml"/><Relationship Id="rId4" Type="http://schemas.openxmlformats.org/officeDocument/2006/relationships/slide" Target="slides/slide2.xml"/><Relationship Id="rId30" Type="http://schemas.openxmlformats.org/officeDocument/2006/relationships/tableStyles" Target="tableStyles.xml"/><Relationship Id="rId27" Type="http://schemas.openxmlformats.org/officeDocument/2006/relationships/slide" Target="slides/slide24.xml"/><Relationship Id="rId22" Type="http://schemas.openxmlformats.org/officeDocument/2006/relationships/slide" Target="slides/slide19.xml"/><Relationship Id="rId14" Type="http://schemas.openxmlformats.org/officeDocument/2006/relationships/slide" Target="slides/slide1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6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8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3" Type="http://schemas.openxmlformats.org/officeDocument/2006/relationships/tags" Target="../tags/tag10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3" Type="http://schemas.openxmlformats.org/officeDocument/2006/relationships/tags" Target="../tags/tag2.xml"/><Relationship Id="rId2" Type="http://schemas.microsoft.com/office/2007/relationships/media" Target="../media/media2.mp4"/><Relationship Id="rId1" Type="http://schemas.openxmlformats.org/officeDocument/2006/relationships/video" Target="NUL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/Users/yanag/Downloads/Firefly 20251105231510.pngFirefly 20251105231510"/>
          <p:cNvPicPr>
            <a:picLocks noChangeAspect="1"/>
          </p:cNvPicPr>
          <p:nvPr/>
        </p:nvPicPr>
        <p:blipFill>
          <a:blip r:embed="rId1"/>
          <a:srcRect l="784" r="784"/>
          <a:stretch>
            <a:fillRect/>
          </a:stretch>
        </p:blipFill>
        <p:spPr>
          <a:xfrm>
            <a:off x="-7620" y="-5715"/>
            <a:ext cx="12203430" cy="697420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360124" y="5737543"/>
            <a:ext cx="5470425" cy="694147"/>
            <a:chOff x="5780" y="2403"/>
            <a:chExt cx="10107" cy="2659"/>
          </a:xfrm>
          <a:solidFill>
            <a:schemeClr val="bg1">
              <a:alpha val="60000"/>
            </a:schemeClr>
          </a:solidFill>
        </p:grpSpPr>
        <p:sp>
          <p:nvSpPr>
            <p:cNvPr id="7" name="Rounded Rectangle 6"/>
            <p:cNvSpPr/>
            <p:nvPr/>
          </p:nvSpPr>
          <p:spPr>
            <a:xfrm>
              <a:off x="5780" y="2403"/>
              <a:ext cx="10106" cy="265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6" name="Text Box 5"/>
            <p:cNvSpPr txBox="1"/>
            <p:nvPr/>
          </p:nvSpPr>
          <p:spPr>
            <a:xfrm>
              <a:off x="5781" y="2403"/>
              <a:ext cx="10106" cy="15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>
                <a:lnSpc>
                  <a:spcPts val="3895"/>
                </a:lnSpc>
                <a:spcBef>
                  <a:spcPct val="0"/>
                </a:spcBef>
              </a:pPr>
              <a:r>
                <a:rPr lang="en-US" altLang="en-US" sz="2800" b="1">
                  <a:latin typeface="Montserrat" panose="00000500000000000000" charset="0"/>
                  <a:cs typeface="Montserrat" panose="00000500000000000000" charset="0"/>
                </a:rPr>
                <a:t>«</a:t>
              </a:r>
              <a:r>
                <a:rPr lang="en-US" altLang="en-US" sz="2800" b="1">
                  <a:latin typeface="Montserrat" panose="00000500000000000000" charset="0"/>
                  <a:cs typeface="Montserrat" panose="00000500000000000000" charset="0"/>
                </a:rPr>
                <a:t>Астероид Слушателей</a:t>
              </a:r>
              <a:r>
                <a:rPr lang="en-US" altLang="en-US" sz="2800" b="1">
                  <a:latin typeface="Montserrat" panose="00000500000000000000" charset="0"/>
                  <a:cs typeface="Montserrat" panose="00000500000000000000" charset="0"/>
                </a:rPr>
                <a:t>»</a:t>
              </a:r>
              <a:r>
                <a:rPr lang="en-US" altLang="en-US" sz="2800" b="1">
                  <a:latin typeface="Montserrat" panose="00000500000000000000" charset="0"/>
                  <a:cs typeface="Montserrat" panose="00000500000000000000" charset="0"/>
                </a:rPr>
                <a:t> </a:t>
              </a:r>
              <a:endParaRPr lang="en-US" altLang="en-US" sz="2800" b="1">
                <a:latin typeface="Montserrat" panose="00000500000000000000" charset="0"/>
                <a:cs typeface="Montserrat" panose="00000500000000000000" charset="0"/>
              </a:endParaRPr>
            </a:p>
          </p:txBody>
        </p:sp>
      </p:grpSp>
      <p:sp>
        <p:nvSpPr>
          <p:cNvPr id="5" name="Text Box 4"/>
          <p:cNvSpPr txBox="1"/>
          <p:nvPr/>
        </p:nvSpPr>
        <p:spPr>
          <a:xfrm>
            <a:off x="316230" y="855980"/>
            <a:ext cx="6003290" cy="6616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ts val="3895"/>
              </a:lnSpc>
              <a:spcBef>
                <a:spcPct val="0"/>
              </a:spcBef>
            </a:pPr>
            <a:endParaRPr lang="en-US" altLang="en-US" sz="3600" b="1">
              <a:solidFill>
                <a:schemeClr val="accent4">
                  <a:lumMod val="20000"/>
                  <a:lumOff val="80000"/>
                </a:schemeClr>
              </a:solidFill>
              <a:latin typeface="Montserrat" panose="00000500000000000000" charset="0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 descr="Firefly 20251105225222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04700" cy="6974840"/>
          </a:xfrm>
          <a:prstGeom prst="rect">
            <a:avLst/>
          </a:prstGeom>
        </p:spPr>
      </p:pic>
      <p:pic>
        <p:nvPicPr>
          <p:cNvPr id="10" name="Picture 9" descr="Firefly 202511052302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420" y="537210"/>
            <a:ext cx="5723255" cy="3219450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5358130" y="1205230"/>
            <a:ext cx="2110740" cy="140652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4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Я видел падающую звезду!</a:t>
            </a:r>
            <a:endParaRPr lang="en-US" altLang="en-US" sz="24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pic>
        <p:nvPicPr>
          <p:cNvPr id="11" name="Picture 10" descr="Gemini_Generated_Image_r7xjbur7xjbur7xj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185" y="2611755"/>
            <a:ext cx="1635125" cy="1635125"/>
          </a:xfrm>
          <a:prstGeom prst="rect">
            <a:avLst/>
          </a:prstGeom>
        </p:spPr>
      </p:pic>
      <p:pic>
        <p:nvPicPr>
          <p:cNvPr id="12" name="Picture 11" descr="Gemini_Generated_Image_r7xjbur7xjbur7xj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3645" y="2611755"/>
            <a:ext cx="1635125" cy="1635125"/>
          </a:xfrm>
          <a:prstGeom prst="rect">
            <a:avLst/>
          </a:prstGeom>
        </p:spPr>
      </p:pic>
      <p:pic>
        <p:nvPicPr>
          <p:cNvPr id="13" name="Picture 12" descr="Gemini_Generated_Image_f50ql2f50ql2f50q (1)"/>
          <p:cNvPicPr>
            <a:picLocks noChangeAspect="1"/>
          </p:cNvPicPr>
          <p:nvPr/>
        </p:nvPicPr>
        <p:blipFill>
          <a:blip r:embed="rId5"/>
          <a:srcRect b="18150"/>
          <a:stretch>
            <a:fillRect/>
          </a:stretch>
        </p:blipFill>
        <p:spPr>
          <a:xfrm>
            <a:off x="7830185" y="2611755"/>
            <a:ext cx="1637665" cy="1053465"/>
          </a:xfrm>
          <a:prstGeom prst="rect">
            <a:avLst/>
          </a:prstGeom>
        </p:spPr>
      </p:pic>
      <p:pic>
        <p:nvPicPr>
          <p:cNvPr id="14" name="Picture 13" descr="Gemini_Generated_Image_pqq3sepqq3sepqq3 (1)"/>
          <p:cNvPicPr>
            <a:picLocks noChangeAspect="1"/>
          </p:cNvPicPr>
          <p:nvPr/>
        </p:nvPicPr>
        <p:blipFill>
          <a:blip r:embed="rId6"/>
          <a:srcRect b="35728"/>
          <a:stretch>
            <a:fillRect/>
          </a:stretch>
        </p:blipFill>
        <p:spPr>
          <a:xfrm>
            <a:off x="8843645" y="2611755"/>
            <a:ext cx="1635125" cy="1050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 descr="Firefly 20251105225222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04700" cy="6974840"/>
          </a:xfrm>
          <a:prstGeom prst="rect">
            <a:avLst/>
          </a:prstGeom>
        </p:spPr>
      </p:pic>
      <p:pic>
        <p:nvPicPr>
          <p:cNvPr id="10" name="Picture 9" descr="Firefly 202511052302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420" y="537210"/>
            <a:ext cx="5723255" cy="3219450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5247005" y="1205230"/>
            <a:ext cx="2472055" cy="140652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4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Мой кот любит спать на подушке.</a:t>
            </a:r>
            <a:endParaRPr lang="en-US" altLang="en-US" sz="24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pic>
        <p:nvPicPr>
          <p:cNvPr id="3" name="Picture 2" descr="Gemini_Generated_Image_r7xjbur7xjbur7xj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185" y="2611755"/>
            <a:ext cx="1635125" cy="1635125"/>
          </a:xfrm>
          <a:prstGeom prst="rect">
            <a:avLst/>
          </a:prstGeom>
        </p:spPr>
      </p:pic>
      <p:pic>
        <p:nvPicPr>
          <p:cNvPr id="4" name="Picture 3" descr="Gemini_Generated_Image_r7xjbur7xjbur7xj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3645" y="2611755"/>
            <a:ext cx="1635125" cy="1635125"/>
          </a:xfrm>
          <a:prstGeom prst="rect">
            <a:avLst/>
          </a:prstGeom>
        </p:spPr>
      </p:pic>
      <p:pic>
        <p:nvPicPr>
          <p:cNvPr id="11" name="Picture 10" descr="Gemini_Generated_Image_f50ql2f50ql2f50q (1)"/>
          <p:cNvPicPr>
            <a:picLocks noChangeAspect="1"/>
          </p:cNvPicPr>
          <p:nvPr/>
        </p:nvPicPr>
        <p:blipFill>
          <a:blip r:embed="rId5"/>
          <a:srcRect b="18150"/>
          <a:stretch>
            <a:fillRect/>
          </a:stretch>
        </p:blipFill>
        <p:spPr>
          <a:xfrm>
            <a:off x="7830185" y="2611755"/>
            <a:ext cx="1637665" cy="1053465"/>
          </a:xfrm>
          <a:prstGeom prst="rect">
            <a:avLst/>
          </a:prstGeom>
        </p:spPr>
      </p:pic>
      <p:pic>
        <p:nvPicPr>
          <p:cNvPr id="12" name="Picture 11" descr="Gemini_Generated_Image_pqq3sepqq3sepqq3 (1)"/>
          <p:cNvPicPr>
            <a:picLocks noChangeAspect="1"/>
          </p:cNvPicPr>
          <p:nvPr/>
        </p:nvPicPr>
        <p:blipFill>
          <a:blip r:embed="rId6"/>
          <a:srcRect b="35728"/>
          <a:stretch>
            <a:fillRect/>
          </a:stretch>
        </p:blipFill>
        <p:spPr>
          <a:xfrm>
            <a:off x="8843645" y="2611755"/>
            <a:ext cx="1635125" cy="1050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 descr="Firefly 20251105225222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04700" cy="6974840"/>
          </a:xfrm>
          <a:prstGeom prst="rect">
            <a:avLst/>
          </a:prstGeom>
        </p:spPr>
      </p:pic>
      <p:pic>
        <p:nvPicPr>
          <p:cNvPr id="10" name="Picture 9" descr="Firefly 202511052302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420" y="537210"/>
            <a:ext cx="5723255" cy="3219450"/>
          </a:xfrm>
          <a:prstGeom prst="rect">
            <a:avLst/>
          </a:prstGeom>
        </p:spPr>
      </p:pic>
      <p:pic>
        <p:nvPicPr>
          <p:cNvPr id="8" name="Picture 7" descr="Gemini_Generated_Image_r7xjbur7xjbur7xj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185" y="2611755"/>
            <a:ext cx="1635125" cy="1635125"/>
          </a:xfrm>
          <a:prstGeom prst="rect">
            <a:avLst/>
          </a:prstGeom>
        </p:spPr>
      </p:pic>
      <p:pic>
        <p:nvPicPr>
          <p:cNvPr id="9" name="Picture 8" descr="Gemini_Generated_Image_r7xjbur7xjbur7xj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3645" y="2611755"/>
            <a:ext cx="1635125" cy="1635125"/>
          </a:xfrm>
          <a:prstGeom prst="rect">
            <a:avLst/>
          </a:prstGeom>
        </p:spPr>
      </p:pic>
      <p:pic>
        <p:nvPicPr>
          <p:cNvPr id="6" name="Picture 5" descr="Gemini_Generated_Image_f50ql2f50ql2f50q (1)"/>
          <p:cNvPicPr>
            <a:picLocks noChangeAspect="1"/>
          </p:cNvPicPr>
          <p:nvPr/>
        </p:nvPicPr>
        <p:blipFill>
          <a:blip r:embed="rId5"/>
          <a:srcRect b="18150"/>
          <a:stretch>
            <a:fillRect/>
          </a:stretch>
        </p:blipFill>
        <p:spPr>
          <a:xfrm>
            <a:off x="7830185" y="2611755"/>
            <a:ext cx="1637665" cy="1053465"/>
          </a:xfrm>
          <a:prstGeom prst="rect">
            <a:avLst/>
          </a:prstGeom>
        </p:spPr>
      </p:pic>
      <p:pic>
        <p:nvPicPr>
          <p:cNvPr id="7" name="Picture 6" descr="Gemini_Generated_Image_pqq3sepqq3sepqq3 (1)"/>
          <p:cNvPicPr>
            <a:picLocks noChangeAspect="1"/>
          </p:cNvPicPr>
          <p:nvPr/>
        </p:nvPicPr>
        <p:blipFill>
          <a:blip r:embed="rId6"/>
          <a:srcRect b="35728"/>
          <a:stretch>
            <a:fillRect/>
          </a:stretch>
        </p:blipFill>
        <p:spPr>
          <a:xfrm>
            <a:off x="8843645" y="2611755"/>
            <a:ext cx="1635125" cy="1050925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5358130" y="1205230"/>
            <a:ext cx="2110740" cy="140652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4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Сегодня я был в парке.</a:t>
            </a:r>
            <a:endParaRPr lang="en-US" altLang="en-US" sz="24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 descr="Firefly 20251105225222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04700" cy="6974840"/>
          </a:xfrm>
          <a:prstGeom prst="rect">
            <a:avLst/>
          </a:prstGeom>
        </p:spPr>
      </p:pic>
      <p:pic>
        <p:nvPicPr>
          <p:cNvPr id="10" name="Picture 9" descr="Firefly 202511052302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420" y="537210"/>
            <a:ext cx="5723255" cy="3219450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5358130" y="1010920"/>
            <a:ext cx="2110740" cy="140652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4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Мне подарили новую книжку!</a:t>
            </a:r>
            <a:endParaRPr lang="en-US" altLang="en-US" sz="24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pic>
        <p:nvPicPr>
          <p:cNvPr id="3" name="Picture 2" descr="Gemini_Generated_Image_r7xjbur7xjbur7xj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185" y="2611755"/>
            <a:ext cx="1635125" cy="1635125"/>
          </a:xfrm>
          <a:prstGeom prst="rect">
            <a:avLst/>
          </a:prstGeom>
        </p:spPr>
      </p:pic>
      <p:pic>
        <p:nvPicPr>
          <p:cNvPr id="4" name="Picture 3" descr="Gemini_Generated_Image_r7xjbur7xjbur7xj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3645" y="2611755"/>
            <a:ext cx="1635125" cy="1635125"/>
          </a:xfrm>
          <a:prstGeom prst="rect">
            <a:avLst/>
          </a:prstGeom>
        </p:spPr>
      </p:pic>
      <p:pic>
        <p:nvPicPr>
          <p:cNvPr id="11" name="Picture 10" descr="Gemini_Generated_Image_f50ql2f50ql2f50q (1)"/>
          <p:cNvPicPr>
            <a:picLocks noChangeAspect="1"/>
          </p:cNvPicPr>
          <p:nvPr/>
        </p:nvPicPr>
        <p:blipFill>
          <a:blip r:embed="rId5"/>
          <a:srcRect b="18150"/>
          <a:stretch>
            <a:fillRect/>
          </a:stretch>
        </p:blipFill>
        <p:spPr>
          <a:xfrm>
            <a:off x="7830185" y="2611755"/>
            <a:ext cx="1637665" cy="1053465"/>
          </a:xfrm>
          <a:prstGeom prst="rect">
            <a:avLst/>
          </a:prstGeom>
        </p:spPr>
      </p:pic>
      <p:pic>
        <p:nvPicPr>
          <p:cNvPr id="12" name="Picture 11" descr="Gemini_Generated_Image_pqq3sepqq3sepqq3 (1)"/>
          <p:cNvPicPr>
            <a:picLocks noChangeAspect="1"/>
          </p:cNvPicPr>
          <p:nvPr/>
        </p:nvPicPr>
        <p:blipFill>
          <a:blip r:embed="rId6"/>
          <a:srcRect b="35728"/>
          <a:stretch>
            <a:fillRect/>
          </a:stretch>
        </p:blipFill>
        <p:spPr>
          <a:xfrm>
            <a:off x="8843645" y="2611755"/>
            <a:ext cx="1635125" cy="1050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 descr="Firefly 20251105225222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04700" cy="6974840"/>
          </a:xfrm>
          <a:prstGeom prst="rect">
            <a:avLst/>
          </a:prstGeom>
        </p:spPr>
      </p:pic>
      <p:pic>
        <p:nvPicPr>
          <p:cNvPr id="10" name="Picture 9" descr="Firefly 202511052302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420" y="537210"/>
            <a:ext cx="5723255" cy="3219450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5358130" y="1205230"/>
            <a:ext cx="2110740" cy="140652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4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Я испёк печенье с мамой.</a:t>
            </a:r>
            <a:endParaRPr lang="en-US" altLang="en-US" sz="24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pic>
        <p:nvPicPr>
          <p:cNvPr id="3" name="Picture 2" descr="Gemini_Generated_Image_r7xjbur7xjbur7xj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185" y="2611755"/>
            <a:ext cx="1635125" cy="1635125"/>
          </a:xfrm>
          <a:prstGeom prst="rect">
            <a:avLst/>
          </a:prstGeom>
        </p:spPr>
      </p:pic>
      <p:pic>
        <p:nvPicPr>
          <p:cNvPr id="4" name="Picture 3" descr="Gemini_Generated_Image_r7xjbur7xjbur7xj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3645" y="2611755"/>
            <a:ext cx="1635125" cy="1635125"/>
          </a:xfrm>
          <a:prstGeom prst="rect">
            <a:avLst/>
          </a:prstGeom>
        </p:spPr>
      </p:pic>
      <p:pic>
        <p:nvPicPr>
          <p:cNvPr id="11" name="Picture 10" descr="Gemini_Generated_Image_f50ql2f50ql2f50q (1)"/>
          <p:cNvPicPr>
            <a:picLocks noChangeAspect="1"/>
          </p:cNvPicPr>
          <p:nvPr/>
        </p:nvPicPr>
        <p:blipFill>
          <a:blip r:embed="rId5"/>
          <a:srcRect b="18150"/>
          <a:stretch>
            <a:fillRect/>
          </a:stretch>
        </p:blipFill>
        <p:spPr>
          <a:xfrm>
            <a:off x="7830185" y="2611755"/>
            <a:ext cx="1637665" cy="1053465"/>
          </a:xfrm>
          <a:prstGeom prst="rect">
            <a:avLst/>
          </a:prstGeom>
        </p:spPr>
      </p:pic>
      <p:pic>
        <p:nvPicPr>
          <p:cNvPr id="12" name="Picture 11" descr="Gemini_Generated_Image_pqq3sepqq3sepqq3 (1)"/>
          <p:cNvPicPr>
            <a:picLocks noChangeAspect="1"/>
          </p:cNvPicPr>
          <p:nvPr/>
        </p:nvPicPr>
        <p:blipFill>
          <a:blip r:embed="rId6"/>
          <a:srcRect b="35728"/>
          <a:stretch>
            <a:fillRect/>
          </a:stretch>
        </p:blipFill>
        <p:spPr>
          <a:xfrm>
            <a:off x="8843645" y="2611755"/>
            <a:ext cx="1635125" cy="1050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 descr="Firefly 20251105225222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04700" cy="6974840"/>
          </a:xfrm>
          <a:prstGeom prst="rect">
            <a:avLst/>
          </a:prstGeom>
        </p:spPr>
      </p:pic>
      <p:pic>
        <p:nvPicPr>
          <p:cNvPr id="10" name="Picture 9" descr="Firefly 202511052302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420" y="537210"/>
            <a:ext cx="5723255" cy="3219450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5358130" y="1024255"/>
            <a:ext cx="2110740" cy="140652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4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На улице шёл сильный дождь.</a:t>
            </a:r>
            <a:endParaRPr lang="en-US" altLang="en-US" sz="24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pic>
        <p:nvPicPr>
          <p:cNvPr id="3" name="Picture 2" descr="Gemini_Generated_Image_r7xjbur7xjbur7xj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185" y="2611755"/>
            <a:ext cx="1635125" cy="1635125"/>
          </a:xfrm>
          <a:prstGeom prst="rect">
            <a:avLst/>
          </a:prstGeom>
        </p:spPr>
      </p:pic>
      <p:pic>
        <p:nvPicPr>
          <p:cNvPr id="4" name="Picture 3" descr="Gemini_Generated_Image_r7xjbur7xjbur7xj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3645" y="2611755"/>
            <a:ext cx="1635125" cy="1635125"/>
          </a:xfrm>
          <a:prstGeom prst="rect">
            <a:avLst/>
          </a:prstGeom>
        </p:spPr>
      </p:pic>
      <p:pic>
        <p:nvPicPr>
          <p:cNvPr id="11" name="Picture 10" descr="Gemini_Generated_Image_f50ql2f50ql2f50q (1)"/>
          <p:cNvPicPr>
            <a:picLocks noChangeAspect="1"/>
          </p:cNvPicPr>
          <p:nvPr/>
        </p:nvPicPr>
        <p:blipFill>
          <a:blip r:embed="rId5"/>
          <a:srcRect b="18150"/>
          <a:stretch>
            <a:fillRect/>
          </a:stretch>
        </p:blipFill>
        <p:spPr>
          <a:xfrm>
            <a:off x="7830185" y="2611755"/>
            <a:ext cx="1637665" cy="1053465"/>
          </a:xfrm>
          <a:prstGeom prst="rect">
            <a:avLst/>
          </a:prstGeom>
        </p:spPr>
      </p:pic>
      <p:pic>
        <p:nvPicPr>
          <p:cNvPr id="12" name="Picture 11" descr="Gemini_Generated_Image_pqq3sepqq3sepqq3 (1)"/>
          <p:cNvPicPr>
            <a:picLocks noChangeAspect="1"/>
          </p:cNvPicPr>
          <p:nvPr/>
        </p:nvPicPr>
        <p:blipFill>
          <a:blip r:embed="rId6"/>
          <a:srcRect b="35728"/>
          <a:stretch>
            <a:fillRect/>
          </a:stretch>
        </p:blipFill>
        <p:spPr>
          <a:xfrm>
            <a:off x="8843645" y="2611755"/>
            <a:ext cx="1635125" cy="1050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 descr="Firefly 20251105225222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04700" cy="6974840"/>
          </a:xfrm>
          <a:prstGeom prst="rect">
            <a:avLst/>
          </a:prstGeom>
        </p:spPr>
      </p:pic>
      <p:pic>
        <p:nvPicPr>
          <p:cNvPr id="10" name="Picture 9" descr="Firefly 202511052302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420" y="537210"/>
            <a:ext cx="5723255" cy="3219450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5358130" y="1359535"/>
            <a:ext cx="2110740" cy="140652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4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Я смеялся до слёз!</a:t>
            </a:r>
            <a:endParaRPr lang="en-US" altLang="en-US" sz="24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pic>
        <p:nvPicPr>
          <p:cNvPr id="3" name="Picture 2" descr="Gemini_Generated_Image_r7xjbur7xjbur7xj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185" y="2611755"/>
            <a:ext cx="1635125" cy="1635125"/>
          </a:xfrm>
          <a:prstGeom prst="rect">
            <a:avLst/>
          </a:prstGeom>
        </p:spPr>
      </p:pic>
      <p:pic>
        <p:nvPicPr>
          <p:cNvPr id="4" name="Picture 3" descr="Gemini_Generated_Image_r7xjbur7xjbur7xj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3645" y="2611755"/>
            <a:ext cx="1635125" cy="1635125"/>
          </a:xfrm>
          <a:prstGeom prst="rect">
            <a:avLst/>
          </a:prstGeom>
        </p:spPr>
      </p:pic>
      <p:pic>
        <p:nvPicPr>
          <p:cNvPr id="11" name="Picture 10" descr="Gemini_Generated_Image_f50ql2f50ql2f50q (1)"/>
          <p:cNvPicPr>
            <a:picLocks noChangeAspect="1"/>
          </p:cNvPicPr>
          <p:nvPr/>
        </p:nvPicPr>
        <p:blipFill>
          <a:blip r:embed="rId5"/>
          <a:srcRect b="18150"/>
          <a:stretch>
            <a:fillRect/>
          </a:stretch>
        </p:blipFill>
        <p:spPr>
          <a:xfrm>
            <a:off x="7830185" y="2611755"/>
            <a:ext cx="1637665" cy="1053465"/>
          </a:xfrm>
          <a:prstGeom prst="rect">
            <a:avLst/>
          </a:prstGeom>
        </p:spPr>
      </p:pic>
      <p:pic>
        <p:nvPicPr>
          <p:cNvPr id="12" name="Picture 11" descr="Gemini_Generated_Image_pqq3sepqq3sepqq3 (1)"/>
          <p:cNvPicPr>
            <a:picLocks noChangeAspect="1"/>
          </p:cNvPicPr>
          <p:nvPr/>
        </p:nvPicPr>
        <p:blipFill>
          <a:blip r:embed="rId6"/>
          <a:srcRect b="35728"/>
          <a:stretch>
            <a:fillRect/>
          </a:stretch>
        </p:blipFill>
        <p:spPr>
          <a:xfrm>
            <a:off x="8843645" y="2611755"/>
            <a:ext cx="1635125" cy="1050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OneDrive/Робочий стіл/Firefly 20251106151221.pngFirefly 20251106151221"/>
          <p:cNvPicPr>
            <a:picLocks noChangeAspect="1"/>
          </p:cNvPicPr>
          <p:nvPr>
            <p:ph idx="1"/>
          </p:nvPr>
        </p:nvPicPr>
        <p:blipFill>
          <a:blip r:embed="rId1"/>
          <a:srcRect l="9" r="9"/>
          <a:stretch>
            <a:fillRect/>
          </a:stretch>
        </p:blipFill>
        <p:spPr>
          <a:xfrm>
            <a:off x="0" y="0"/>
            <a:ext cx="12191365" cy="696722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5353050" y="5365115"/>
            <a:ext cx="1716405" cy="55054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16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Активный слушатель показывает внимание</a:t>
            </a:r>
            <a:endParaRPr lang="en-US" altLang="en-US" sz="16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Создание_видео_с_анимацией_героев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7188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 mute="1"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/Users/yanag/OneDrive/Робочий стіл/Firefly 20251106151354.pngFirefly 20251106151354"/>
          <p:cNvPicPr>
            <a:picLocks noChangeAspect="1"/>
          </p:cNvPicPr>
          <p:nvPr>
            <p:ph idx="1"/>
          </p:nvPr>
        </p:nvPicPr>
        <p:blipFill>
          <a:blip r:embed="rId1"/>
          <a:srcRect l="9" r="9"/>
          <a:stretch>
            <a:fillRect/>
          </a:stretch>
        </p:blipFill>
        <p:spPr>
          <a:xfrm>
            <a:off x="0" y="0"/>
            <a:ext cx="12191365" cy="696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OneDrive/Робочий стіл/Firefly 20251106150011.pngFirefly 20251106150011"/>
          <p:cNvPicPr>
            <a:picLocks noChangeAspect="1"/>
          </p:cNvPicPr>
          <p:nvPr>
            <p:ph idx="1"/>
          </p:nvPr>
        </p:nvPicPr>
        <p:blipFill>
          <a:blip r:embed="rId1"/>
          <a:srcRect l="5" r="5"/>
          <a:stretch>
            <a:fillRect/>
          </a:stretch>
        </p:blipFill>
        <p:spPr>
          <a:xfrm>
            <a:off x="0" y="0"/>
            <a:ext cx="12202795" cy="697357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 rot="21360000">
            <a:off x="6956425" y="3229610"/>
            <a:ext cx="1508125" cy="583565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1600" b="1" i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Вход в пояс астероидов</a:t>
            </a:r>
            <a:endParaRPr lang="en-US" altLang="en-US" sz="1600" b="1" i="0">
              <a:solidFill>
                <a:schemeClr val="bg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/Users/yanag/OneDrive/Робочий стіл/Firefly 20251106151601.pngFirefly 20251106151601"/>
          <p:cNvPicPr>
            <a:picLocks noChangeAspect="1"/>
          </p:cNvPicPr>
          <p:nvPr>
            <p:ph idx="1"/>
          </p:nvPr>
        </p:nvPicPr>
        <p:blipFill>
          <a:blip r:embed="rId1"/>
          <a:srcRect l="9" r="9"/>
          <a:stretch>
            <a:fillRect/>
          </a:stretch>
        </p:blipFill>
        <p:spPr>
          <a:xfrm>
            <a:off x="0" y="0"/>
            <a:ext cx="12212320" cy="6979285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8811260" y="1251585"/>
            <a:ext cx="1428115" cy="786130"/>
          </a:xfrm>
          <a:prstGeom prst="wedgeEllipseCallout">
            <a:avLst/>
          </a:prstGeom>
          <a:solidFill>
            <a:srgbClr val="F1ECD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2" name="Text Box 11"/>
          <p:cNvSpPr txBox="1"/>
          <p:nvPr/>
        </p:nvSpPr>
        <p:spPr>
          <a:xfrm>
            <a:off x="8736330" y="1313815"/>
            <a:ext cx="1503045" cy="48831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ru-RU" altLang="en-US" sz="16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А вы знали...</a:t>
            </a:r>
            <a:endParaRPr lang="ru-RU" altLang="en-US" sz="16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OneDrive/Робочий стіл/Firefly 20251106153539.pngFirefly 20251106153539"/>
          <p:cNvPicPr>
            <a:picLocks noChangeAspect="1"/>
          </p:cNvPicPr>
          <p:nvPr>
            <p:ph idx="1"/>
          </p:nvPr>
        </p:nvPicPr>
        <p:blipFill>
          <a:blip r:embed="rId1"/>
          <a:srcRect l="9" r="9"/>
          <a:stretch>
            <a:fillRect/>
          </a:stretch>
        </p:blipFill>
        <p:spPr>
          <a:xfrm>
            <a:off x="-3810" y="-111760"/>
            <a:ext cx="12195810" cy="696976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741545" y="6050280"/>
            <a:ext cx="2712720" cy="55054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4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Слушание соединяет</a:t>
            </a:r>
            <a:endParaRPr lang="en-US" altLang="en-US" sz="24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Firefly 2025110615374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0730" cy="696658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 rot="20640000">
            <a:off x="8709025" y="2082800"/>
            <a:ext cx="2845435" cy="55054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0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Связь восстановлена!</a:t>
            </a:r>
            <a:endParaRPr lang="en-US" altLang="en-US" sz="20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Downloads/Firefly 20251106025208.pngFirefly 20251106025208"/>
          <p:cNvPicPr>
            <a:picLocks noChangeAspect="1"/>
          </p:cNvPicPr>
          <p:nvPr>
            <p:ph idx="1"/>
          </p:nvPr>
        </p:nvPicPr>
        <p:blipFill>
          <a:blip r:embed="rId1"/>
          <a:srcRect l="9" r="9"/>
          <a:stretch>
            <a:fillRect/>
          </a:stretch>
        </p:blipFill>
        <p:spPr>
          <a:xfrm>
            <a:off x="0" y="0"/>
            <a:ext cx="12204700" cy="6974840"/>
          </a:xfrm>
          <a:prstGeom prst="rect">
            <a:avLst/>
          </a:prstGeom>
        </p:spPr>
      </p:pic>
      <p:pic>
        <p:nvPicPr>
          <p:cNvPr id="5" name="Picture 4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3152140" y="1229360"/>
            <a:ext cx="1407160" cy="1407160"/>
          </a:xfrm>
          <a:prstGeom prst="rect">
            <a:avLst/>
          </a:prstGeom>
        </p:spPr>
      </p:pic>
      <p:pic>
        <p:nvPicPr>
          <p:cNvPr id="6" name="Picture 5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040130" y="2616200"/>
            <a:ext cx="1407160" cy="1407160"/>
          </a:xfrm>
          <a:prstGeom prst="rect">
            <a:avLst/>
          </a:prstGeom>
        </p:spPr>
      </p:pic>
      <p:pic>
        <p:nvPicPr>
          <p:cNvPr id="7" name="Picture 6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302385" y="4403725"/>
            <a:ext cx="1407160" cy="1407160"/>
          </a:xfrm>
          <a:prstGeom prst="rect">
            <a:avLst/>
          </a:prstGeom>
        </p:spPr>
      </p:pic>
      <p:pic>
        <p:nvPicPr>
          <p:cNvPr id="8" name="Picture 7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2865120" y="2945130"/>
            <a:ext cx="1407160" cy="1407160"/>
          </a:xfrm>
          <a:prstGeom prst="rect">
            <a:avLst/>
          </a:prstGeom>
        </p:spPr>
      </p:pic>
      <p:pic>
        <p:nvPicPr>
          <p:cNvPr id="9" name="Picture 8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290320" y="863600"/>
            <a:ext cx="1407160" cy="1407160"/>
          </a:xfrm>
          <a:prstGeom prst="rect">
            <a:avLst/>
          </a:prstGeom>
        </p:spPr>
      </p:pic>
      <p:pic>
        <p:nvPicPr>
          <p:cNvPr id="10" name="Picture 9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4067810" y="4528820"/>
            <a:ext cx="1407160" cy="1407160"/>
          </a:xfrm>
          <a:prstGeom prst="rect">
            <a:avLst/>
          </a:prstGeom>
        </p:spPr>
      </p:pic>
      <p:pic>
        <p:nvPicPr>
          <p:cNvPr id="11" name="Picture 10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5206365" y="2726690"/>
            <a:ext cx="1407160" cy="1407160"/>
          </a:xfrm>
          <a:prstGeom prst="rect">
            <a:avLst/>
          </a:prstGeom>
        </p:spPr>
      </p:pic>
      <p:pic>
        <p:nvPicPr>
          <p:cNvPr id="12" name="Picture 11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5241290" y="1042670"/>
            <a:ext cx="1407160" cy="1407160"/>
          </a:xfrm>
          <a:prstGeom prst="rect">
            <a:avLst/>
          </a:prstGeom>
        </p:spPr>
      </p:pic>
      <p:pic>
        <p:nvPicPr>
          <p:cNvPr id="13" name="Picture 12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6864350" y="3648710"/>
            <a:ext cx="1407160" cy="1407160"/>
          </a:xfrm>
          <a:prstGeom prst="rect">
            <a:avLst/>
          </a:prstGeom>
        </p:spPr>
      </p:pic>
      <p:pic>
        <p:nvPicPr>
          <p:cNvPr id="14" name="Picture 13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9456420" y="2806065"/>
            <a:ext cx="1407160" cy="1407160"/>
          </a:xfrm>
          <a:prstGeom prst="rect">
            <a:avLst/>
          </a:prstGeom>
        </p:spPr>
      </p:pic>
      <p:pic>
        <p:nvPicPr>
          <p:cNvPr id="15" name="Picture 14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7408545" y="749300"/>
            <a:ext cx="1407160" cy="1407160"/>
          </a:xfrm>
          <a:prstGeom prst="rect">
            <a:avLst/>
          </a:prstGeom>
        </p:spPr>
      </p:pic>
      <p:pic>
        <p:nvPicPr>
          <p:cNvPr id="16" name="Picture 15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9496425" y="872490"/>
            <a:ext cx="1407160" cy="1407160"/>
          </a:xfrm>
          <a:prstGeom prst="rect">
            <a:avLst/>
          </a:prstGeom>
        </p:spPr>
      </p:pic>
      <p:cxnSp>
        <p:nvCxnSpPr>
          <p:cNvPr id="18" name="Curved Connector 17"/>
          <p:cNvCxnSpPr>
            <a:stCxn id="9" idx="2"/>
          </p:cNvCxnSpPr>
          <p:nvPr/>
        </p:nvCxnSpPr>
        <p:spPr>
          <a:xfrm rot="5400000">
            <a:off x="1673860" y="2342515"/>
            <a:ext cx="391795" cy="248285"/>
          </a:xfrm>
          <a:prstGeom prst="curvedConnector3">
            <a:avLst>
              <a:gd name="adj1" fmla="val 50081"/>
            </a:avLst>
          </a:prstGeom>
          <a:ln w="31750" cap="rnd">
            <a:solidFill>
              <a:schemeClr val="accent4"/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Curved Connector 18"/>
          <p:cNvCxnSpPr>
            <a:stCxn id="6" idx="2"/>
            <a:endCxn id="7" idx="0"/>
          </p:cNvCxnSpPr>
          <p:nvPr/>
        </p:nvCxnSpPr>
        <p:spPr>
          <a:xfrm rot="5400000" flipV="1">
            <a:off x="1684655" y="4082415"/>
            <a:ext cx="380365" cy="262255"/>
          </a:xfrm>
          <a:prstGeom prst="curvedConnector3">
            <a:avLst>
              <a:gd name="adj1" fmla="val 50083"/>
            </a:avLst>
          </a:prstGeom>
          <a:ln w="31750" cap="rnd">
            <a:solidFill>
              <a:schemeClr val="accent4"/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Curved Connector 19"/>
          <p:cNvCxnSpPr>
            <a:stCxn id="7" idx="3"/>
            <a:endCxn id="10" idx="1"/>
          </p:cNvCxnSpPr>
          <p:nvPr/>
        </p:nvCxnSpPr>
        <p:spPr>
          <a:xfrm>
            <a:off x="2709545" y="5107305"/>
            <a:ext cx="1358265" cy="125095"/>
          </a:xfrm>
          <a:prstGeom prst="curvedConnector3">
            <a:avLst>
              <a:gd name="adj1" fmla="val 50023"/>
            </a:avLst>
          </a:prstGeom>
          <a:ln w="31750" cap="rnd">
            <a:solidFill>
              <a:schemeClr val="accent4"/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0"/>
            <a:endCxn id="8" idx="2"/>
          </p:cNvCxnSpPr>
          <p:nvPr/>
        </p:nvCxnSpPr>
        <p:spPr>
          <a:xfrm flipH="1" flipV="1">
            <a:off x="3568700" y="4352290"/>
            <a:ext cx="1202690" cy="176530"/>
          </a:xfrm>
          <a:prstGeom prst="line">
            <a:avLst/>
          </a:prstGeom>
          <a:ln w="31750" cap="rnd">
            <a:solidFill>
              <a:schemeClr val="accent4"/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Curved Connector 21"/>
          <p:cNvCxnSpPr>
            <a:stCxn id="8" idx="0"/>
            <a:endCxn id="5" idx="3"/>
          </p:cNvCxnSpPr>
          <p:nvPr/>
        </p:nvCxnSpPr>
        <p:spPr>
          <a:xfrm rot="16200000">
            <a:off x="3557905" y="1943735"/>
            <a:ext cx="1012190" cy="990600"/>
          </a:xfrm>
          <a:prstGeom prst="curvedConnector4">
            <a:avLst>
              <a:gd name="adj1" fmla="val 15245"/>
              <a:gd name="adj2" fmla="val 124038"/>
            </a:avLst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Curved Connector 22"/>
          <p:cNvCxnSpPr>
            <a:stCxn id="5" idx="0"/>
            <a:endCxn id="12" idx="0"/>
          </p:cNvCxnSpPr>
          <p:nvPr/>
        </p:nvCxnSpPr>
        <p:spPr>
          <a:xfrm rot="16200000">
            <a:off x="4806950" y="91440"/>
            <a:ext cx="186690" cy="2089150"/>
          </a:xfrm>
          <a:prstGeom prst="curvedConnector3">
            <a:avLst>
              <a:gd name="adj1" fmla="val 227551"/>
            </a:avLst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Curved Connector 23"/>
          <p:cNvCxnSpPr>
            <a:stCxn id="12" idx="2"/>
            <a:endCxn id="11" idx="3"/>
          </p:cNvCxnSpPr>
          <p:nvPr/>
        </p:nvCxnSpPr>
        <p:spPr>
          <a:xfrm rot="5400000" flipV="1">
            <a:off x="5788978" y="2605723"/>
            <a:ext cx="980440" cy="668655"/>
          </a:xfrm>
          <a:prstGeom prst="curvedConnector4">
            <a:avLst>
              <a:gd name="adj1" fmla="val 14087"/>
              <a:gd name="adj2" fmla="val 140788"/>
            </a:avLst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1" idx="2"/>
            <a:endCxn id="13" idx="1"/>
          </p:cNvCxnSpPr>
          <p:nvPr/>
        </p:nvCxnSpPr>
        <p:spPr>
          <a:xfrm rot="5400000" flipV="1">
            <a:off x="6277928" y="3765868"/>
            <a:ext cx="218440" cy="954405"/>
          </a:xfrm>
          <a:prstGeom prst="curvedConnector2">
            <a:avLst/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3" idx="3"/>
            <a:endCxn id="14" idx="1"/>
          </p:cNvCxnSpPr>
          <p:nvPr/>
        </p:nvCxnSpPr>
        <p:spPr>
          <a:xfrm flipV="1">
            <a:off x="8271510" y="3509645"/>
            <a:ext cx="1184910" cy="842645"/>
          </a:xfrm>
          <a:prstGeom prst="curvedConnector3">
            <a:avLst>
              <a:gd name="adj1" fmla="val 50000"/>
            </a:avLst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8" name="Curved Connector 27"/>
          <p:cNvCxnSpPr>
            <a:stCxn id="14" idx="0"/>
            <a:endCxn id="15" idx="1"/>
          </p:cNvCxnSpPr>
          <p:nvPr/>
        </p:nvCxnSpPr>
        <p:spPr>
          <a:xfrm rot="16200000" flipV="1">
            <a:off x="8107680" y="753745"/>
            <a:ext cx="1353185" cy="2751455"/>
          </a:xfrm>
          <a:prstGeom prst="curvedConnector4">
            <a:avLst>
              <a:gd name="adj1" fmla="val 23979"/>
              <a:gd name="adj2" fmla="val 108655"/>
            </a:avLst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15" idx="3"/>
            <a:endCxn id="16" idx="1"/>
          </p:cNvCxnSpPr>
          <p:nvPr/>
        </p:nvCxnSpPr>
        <p:spPr>
          <a:xfrm>
            <a:off x="8815705" y="1452880"/>
            <a:ext cx="680720" cy="123190"/>
          </a:xfrm>
          <a:prstGeom prst="curvedConnector3">
            <a:avLst>
              <a:gd name="adj1" fmla="val 50000"/>
            </a:avLst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1285875" y="829310"/>
            <a:ext cx="1470025" cy="1449070"/>
            <a:chOff x="518" y="53"/>
            <a:chExt cx="2342" cy="2434"/>
          </a:xfrm>
        </p:grpSpPr>
        <p:pic>
          <p:nvPicPr>
            <p:cNvPr id="68" name="Picture 67" descr="C:/Users/yanag/Downloads/image.pngimage"/>
            <p:cNvPicPr>
              <a:picLocks noChangeAspect="1"/>
            </p:cNvPicPr>
            <p:nvPr/>
          </p:nvPicPr>
          <p:blipFill>
            <a:blip r:embed="rId3"/>
            <a:srcRect t="180" b="180"/>
            <a:stretch>
              <a:fillRect/>
            </a:stretch>
          </p:blipFill>
          <p:spPr>
            <a:xfrm>
              <a:off x="557" y="113"/>
              <a:ext cx="2227" cy="2219"/>
            </a:xfrm>
            <a:prstGeom prst="rect">
              <a:avLst/>
            </a:prstGeom>
          </p:spPr>
        </p:pic>
        <p:sp>
          <p:nvSpPr>
            <p:cNvPr id="69" name="Text Box 68"/>
            <p:cNvSpPr txBox="1"/>
            <p:nvPr/>
          </p:nvSpPr>
          <p:spPr>
            <a:xfrm rot="14460000">
              <a:off x="472" y="99"/>
              <a:ext cx="2434" cy="234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p>
              <a:r>
                <a:rPr lang="en-US" altLang="en-US" sz="9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Я управляю эмоциями</a:t>
              </a:r>
              <a:endParaRPr lang="en-US" altLang="en-US" sz="9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557" y="149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74540" y="2525923"/>
            <a:ext cx="1585165" cy="1514475"/>
            <a:chOff x="464" y="2593"/>
            <a:chExt cx="2505" cy="2540"/>
          </a:xfrm>
        </p:grpSpPr>
        <p:sp>
          <p:nvSpPr>
            <p:cNvPr id="34" name="Text Box 33"/>
            <p:cNvSpPr txBox="1"/>
            <p:nvPr/>
          </p:nvSpPr>
          <p:spPr>
            <a:xfrm rot="13740000">
              <a:off x="446" y="2610"/>
              <a:ext cx="2540" cy="250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p>
              <a:r>
                <a:rPr lang="uk-UA" altLang="en-US" sz="10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10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Я верю в себя</a:t>
              </a:r>
              <a:r>
                <a:rPr lang="en-US" altLang="uk-UA" sz="10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altLang="uk-UA" sz="1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563" y="2779"/>
              <a:ext cx="2229" cy="2295"/>
              <a:chOff x="563" y="2779"/>
              <a:chExt cx="2229" cy="2295"/>
            </a:xfrm>
          </p:grpSpPr>
          <p:pic>
            <p:nvPicPr>
              <p:cNvPr id="33" name="Picture 32" descr="11zon_cropped (30)"/>
              <p:cNvPicPr>
                <a:picLocks noChangeAspect="1"/>
              </p:cNvPicPr>
              <p:nvPr/>
            </p:nvPicPr>
            <p:blipFill>
              <a:blip r:embed="rId2">
                <a:alphaModFix amt="60000"/>
              </a:blip>
              <a:stretch>
                <a:fillRect/>
              </a:stretch>
            </p:blipFill>
            <p:spPr>
              <a:xfrm>
                <a:off x="563" y="2874"/>
                <a:ext cx="2201" cy="2201"/>
              </a:xfrm>
              <a:prstGeom prst="rect">
                <a:avLst/>
              </a:prstGeom>
            </p:spPr>
          </p:pic>
          <p:pic>
            <p:nvPicPr>
              <p:cNvPr id="35" name="Picture 34" descr="C:/Users/yanag/OneDrive/Робочий стіл/image (6).pngimage (6)"/>
              <p:cNvPicPr>
                <a:picLocks noChangeAspect="1"/>
              </p:cNvPicPr>
              <p:nvPr/>
            </p:nvPicPr>
            <p:blipFill>
              <a:blip r:embed="rId4"/>
              <a:srcRect t="45" b="45"/>
              <a:stretch>
                <a:fillRect/>
              </a:stretch>
            </p:blipFill>
            <p:spPr>
              <a:xfrm>
                <a:off x="566" y="2779"/>
                <a:ext cx="2226" cy="2225"/>
              </a:xfrm>
              <a:prstGeom prst="rect">
                <a:avLst/>
              </a:prstGeom>
            </p:spPr>
          </p:pic>
          <p:sp>
            <p:nvSpPr>
              <p:cNvPr id="37" name="Oval 36"/>
              <p:cNvSpPr/>
              <p:nvPr/>
            </p:nvSpPr>
            <p:spPr>
              <a:xfrm>
                <a:off x="567" y="2821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1168400" y="4269105"/>
            <a:ext cx="1631950" cy="1612900"/>
            <a:chOff x="365" y="5391"/>
            <a:chExt cx="2570" cy="2540"/>
          </a:xfrm>
        </p:grpSpPr>
        <p:pic>
          <p:nvPicPr>
            <p:cNvPr id="40" name="Picture 39" descr="11zon_cropped (30)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tretch>
              <a:fillRect/>
            </a:stretch>
          </p:blipFill>
          <p:spPr>
            <a:xfrm>
              <a:off x="563" y="5578"/>
              <a:ext cx="2201" cy="2201"/>
            </a:xfrm>
            <a:prstGeom prst="rect">
              <a:avLst/>
            </a:prstGeom>
          </p:spPr>
        </p:pic>
        <p:pic>
          <p:nvPicPr>
            <p:cNvPr id="41" name="Picture 40" descr="C:/Users/yanag/OneDrive/Робочий стіл/image (11).pngimage (11)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545" y="5530"/>
              <a:ext cx="2211" cy="2211"/>
            </a:xfrm>
            <a:prstGeom prst="rect">
              <a:avLst/>
            </a:prstGeom>
          </p:spPr>
        </p:pic>
        <p:sp>
          <p:nvSpPr>
            <p:cNvPr id="42" name="Text Box 41"/>
            <p:cNvSpPr txBox="1"/>
            <p:nvPr/>
          </p:nvSpPr>
          <p:spPr>
            <a:xfrm rot="14640000">
              <a:off x="380" y="5376"/>
              <a:ext cx="2540" cy="2570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p>
              <a:r>
                <a: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Я слышу и понимаю</a:t>
              </a:r>
              <a:r>
                <a:rPr lang="ru-RU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altLang="en-US" sz="1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557" y="5557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pic>
        <p:nvPicPr>
          <p:cNvPr id="38" name="Picture 37" descr="Firefly 202511060252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90" y="0"/>
            <a:ext cx="12200890" cy="697230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3977226" y="934246"/>
            <a:ext cx="4001870" cy="4013311"/>
            <a:chOff x="453" y="5372"/>
            <a:chExt cx="2472" cy="2515"/>
          </a:xfrm>
        </p:grpSpPr>
        <p:pic>
          <p:nvPicPr>
            <p:cNvPr id="32" name="Picture 31" descr="11zon_cropped (30)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tretch>
              <a:fillRect/>
            </a:stretch>
          </p:blipFill>
          <p:spPr>
            <a:xfrm>
              <a:off x="563" y="5578"/>
              <a:ext cx="2201" cy="2201"/>
            </a:xfrm>
            <a:prstGeom prst="rect">
              <a:avLst/>
            </a:prstGeom>
          </p:spPr>
        </p:pic>
        <p:pic>
          <p:nvPicPr>
            <p:cNvPr id="50" name="Picture 49" descr="C:/Users/yanag/OneDrive/Робочий стіл/image (11).pngimage (11)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545" y="5530"/>
              <a:ext cx="2211" cy="2211"/>
            </a:xfrm>
            <a:prstGeom prst="rect">
              <a:avLst/>
            </a:prstGeom>
          </p:spPr>
        </p:pic>
        <p:sp>
          <p:nvSpPr>
            <p:cNvPr id="55" name="Text Box 54"/>
            <p:cNvSpPr txBox="1"/>
            <p:nvPr/>
          </p:nvSpPr>
          <p:spPr>
            <a:xfrm rot="14640000">
              <a:off x="431" y="5393"/>
              <a:ext cx="2515" cy="247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p>
              <a:r>
                <a:rPr lang="en-US" altLang="en-US" sz="28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Я слышу и понимаю</a:t>
              </a:r>
              <a:r>
                <a:rPr lang="ru-RU" altLang="en-US" sz="28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557" y="5557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OneDrive/Робочий стіл/Firefly 20251106153907.pngFirefly 20251106153907"/>
          <p:cNvPicPr>
            <a:picLocks noChangeAspect="1"/>
          </p:cNvPicPr>
          <p:nvPr>
            <p:ph idx="1"/>
          </p:nvPr>
        </p:nvPicPr>
        <p:blipFill>
          <a:blip r:embed="rId1"/>
          <a:srcRect l="5" r="5"/>
          <a:stretch>
            <a:fillRect/>
          </a:stretch>
        </p:blipFill>
        <p:spPr>
          <a:xfrm>
            <a:off x="0" y="0"/>
            <a:ext cx="12217400" cy="698182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597400" y="1780540"/>
            <a:ext cx="2872105" cy="27686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Слушать — значит понимать.</a:t>
            </a:r>
            <a:endParaRPr lang="en-US" altLang="en-US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97400" y="2931160"/>
            <a:ext cx="2872105" cy="27686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Когда я слушаю — я учусь.</a:t>
            </a:r>
            <a:endParaRPr lang="en-US" altLang="en-US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597400" y="4082415"/>
            <a:ext cx="2872105" cy="27686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Слушание соединяет людей.</a:t>
            </a:r>
            <a:endParaRPr lang="en-US" altLang="en-US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OneDrive/Робочий стіл/Firefly 20251105232303.pngFirefly 20251105232303"/>
          <p:cNvPicPr>
            <a:picLocks noChangeAspect="1"/>
          </p:cNvPicPr>
          <p:nvPr>
            <p:ph idx="1"/>
          </p:nvPr>
        </p:nvPicPr>
        <p:blipFill>
          <a:blip r:embed="rId1"/>
          <a:srcRect l="9" r="9"/>
          <a:stretch>
            <a:fillRect/>
          </a:stretch>
        </p:blipFill>
        <p:spPr>
          <a:xfrm>
            <a:off x="0" y="0"/>
            <a:ext cx="12191365" cy="696722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 rot="21300000">
            <a:off x="7116445" y="3675380"/>
            <a:ext cx="1332230" cy="27559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1200" b="1" i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Анализ</a:t>
            </a:r>
            <a:endParaRPr lang="en-US" altLang="en-US" sz="1200" b="1" i="0">
              <a:solidFill>
                <a:schemeClr val="bg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4" descr="Firefly 2025110523241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96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Генерация_видео_Анимация_тишины_и_покоя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7269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 mute="1"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Downloads/Firefly 20251106192930.pngFirefly 20251106192930"/>
          <p:cNvPicPr>
            <a:picLocks noChangeAspect="1"/>
          </p:cNvPicPr>
          <p:nvPr>
            <p:ph idx="1"/>
          </p:nvPr>
        </p:nvPicPr>
        <p:blipFill>
          <a:blip r:embed="rId1"/>
          <a:srcRect l="5" r="5"/>
          <a:stretch>
            <a:fillRect/>
          </a:stretch>
        </p:blipFill>
        <p:spPr>
          <a:xfrm>
            <a:off x="0" y="0"/>
            <a:ext cx="12192000" cy="696722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 rot="420000">
            <a:off x="1915795" y="1513205"/>
            <a:ext cx="1689735" cy="55054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16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Космические новости недели</a:t>
            </a:r>
            <a:endParaRPr lang="en-US" altLang="en-US" sz="16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OneDrive/Робочий стіл/Firefly 20251105231735.pngFirefly 20251105231735"/>
          <p:cNvPicPr>
            <a:picLocks noChangeAspect="1"/>
          </p:cNvPicPr>
          <p:nvPr>
            <p:ph idx="1"/>
          </p:nvPr>
        </p:nvPicPr>
        <p:blipFill>
          <a:blip r:embed="rId1"/>
          <a:srcRect l="5" r="5"/>
          <a:stretch>
            <a:fillRect/>
          </a:stretch>
        </p:blipFill>
        <p:spPr>
          <a:xfrm>
            <a:off x="0" y="0"/>
            <a:ext cx="12223115" cy="6985635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10490200" y="1016000"/>
            <a:ext cx="1428115" cy="786130"/>
          </a:xfrm>
          <a:prstGeom prst="wedgeEllipseCallout">
            <a:avLst/>
          </a:prstGeom>
          <a:solidFill>
            <a:srgbClr val="F1ECD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8" name="Text Box 7"/>
          <p:cNvSpPr txBox="1"/>
          <p:nvPr/>
        </p:nvSpPr>
        <p:spPr>
          <a:xfrm>
            <a:off x="10020935" y="1266190"/>
            <a:ext cx="2384425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ru-RU" altLang="en-US" sz="14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Да, ты прав</a:t>
            </a:r>
            <a:endParaRPr lang="ru-RU" altLang="en-US" sz="14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2997835" y="1405255"/>
            <a:ext cx="906145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ru-RU" altLang="en-US" sz="14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Не правда</a:t>
            </a:r>
            <a:endParaRPr lang="ru-RU" altLang="en-US" sz="14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4486275" y="2580640"/>
            <a:ext cx="2384425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ru-RU" altLang="en-US" sz="14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Я прав</a:t>
            </a:r>
            <a:endParaRPr lang="ru-RU" altLang="en-US" sz="14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4669155" y="980440"/>
            <a:ext cx="1480185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ru-RU" altLang="en-US" sz="14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Ты не знаешь...</a:t>
            </a:r>
            <a:endParaRPr lang="ru-RU" altLang="en-US" sz="14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438785" y="1266190"/>
            <a:ext cx="988060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ru-RU" altLang="en-US" sz="14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Слушай меня</a:t>
            </a:r>
            <a:endParaRPr lang="ru-RU" altLang="en-US" sz="14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-682625" y="2580640"/>
            <a:ext cx="2384425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ru-RU" altLang="en-US" sz="14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Я прав</a:t>
            </a:r>
            <a:endParaRPr lang="ru-RU" altLang="en-US" sz="14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1701800" y="2075815"/>
            <a:ext cx="951865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ru-RU" altLang="en-US" sz="14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Нет, это не так</a:t>
            </a:r>
            <a:endParaRPr lang="ru-RU" altLang="en-US" sz="14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Downloads/Firefly 20251105231207.pngFirefly 20251105231207"/>
          <p:cNvPicPr>
            <a:picLocks noChangeAspect="1"/>
          </p:cNvPicPr>
          <p:nvPr>
            <p:ph idx="1"/>
          </p:nvPr>
        </p:nvPicPr>
        <p:blipFill>
          <a:blip r:embed="rId1"/>
          <a:srcRect l="5" r="5"/>
          <a:stretch>
            <a:fillRect/>
          </a:stretch>
        </p:blipFill>
        <p:spPr>
          <a:xfrm>
            <a:off x="0" y="0"/>
            <a:ext cx="12201525" cy="697293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Звуковая_волна_Люми_оживляет_Лаки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3444,000000"/>
                </p14:media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365" cy="7250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 mute="1"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10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</p:tagLst>
</file>

<file path=ppt/tags/tag5.xml><?xml version="1.0" encoding="utf-8"?>
<p:tagLst xmlns:p="http://schemas.openxmlformats.org/presentationml/2006/main">
  <p:tag name="KSO_WM_MEDIACOVER_FLAG" val="1"/>
  <p:tag name="KSO_WM_UNIT_MEDIACOVER_BTN_STATE" val="1"/>
</p:tagLst>
</file>

<file path=ppt/tags/tag6.xml><?xml version="1.0" encoding="utf-8"?>
<p:tagLst xmlns:p="http://schemas.openxmlformats.org/presentationml/2006/main">
  <p:tag name="KSO_WM_MEDIACOVER_FLAG" val="1"/>
  <p:tag name="KSO_WM_UNIT_MEDIACOVER_BTN_STATE" val="1"/>
</p:tagLst>
</file>

<file path=ppt/tags/tag7.xml><?xml version="1.0" encoding="utf-8"?>
<p:tagLst xmlns:p="http://schemas.openxmlformats.org/presentationml/2006/main">
  <p:tag name="KSO_WM_MEDIACOVER_FLAG" val="1"/>
  <p:tag name="KSO_WM_UNIT_MEDIACOVER_BTN_STATE" val="1"/>
</p:tagLst>
</file>

<file path=ppt/tags/tag8.xml><?xml version="1.0" encoding="utf-8"?>
<p:tagLst xmlns:p="http://schemas.openxmlformats.org/presentationml/2006/main">
  <p:tag name="KSO_WM_MEDIACOVER_FLAG" val="1"/>
  <p:tag name="KSO_WM_UNIT_MEDIACOVER_BTN_STATE" val="1"/>
</p:tagLst>
</file>

<file path=ppt/tags/tag9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FFEB570-B980-46BB-AC3A-0F07ECF2703D}"/>
</file>

<file path=customXml/itemProps2.xml><?xml version="1.0" encoding="utf-8"?>
<ds:datastoreItem xmlns:ds="http://schemas.openxmlformats.org/officeDocument/2006/customXml" ds:itemID="{B7EDDA67-6852-4727-B119-CE85EE1BC7E9}"/>
</file>

<file path=customXml/itemProps3.xml><?xml version="1.0" encoding="utf-8"?>
<ds:datastoreItem xmlns:ds="http://schemas.openxmlformats.org/officeDocument/2006/customXml" ds:itemID="{452CC14E-3A10-4BE1-B428-8853DAD7DA91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556</Words>
  <Application>WPS Presentation</Application>
  <PresentationFormat>Widescreen</PresentationFormat>
  <Paragraphs>58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4" baseType="lpstr">
      <vt:lpstr>Arial</vt:lpstr>
      <vt:lpstr>SimSun</vt:lpstr>
      <vt:lpstr>Wingdings</vt:lpstr>
      <vt:lpstr>Montserrat</vt:lpstr>
      <vt:lpstr>Arial</vt:lpstr>
      <vt:lpstr>Calibri Light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Yana Hrintsova</dc:creator>
  <cp:lastModifiedBy>yanag</cp:lastModifiedBy>
  <cp:revision>23</cp:revision>
  <dcterms:created xsi:type="dcterms:W3CDTF">2025-07-23T00:59:00Z</dcterms:created>
  <dcterms:modified xsi:type="dcterms:W3CDTF">2025-11-06T17:33:44Z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53D98EA922644B478A13410A32A3BB50_13</vt:lpwstr>
  </property>
  <property fmtid="{D5CDD505-2E9C-101B-9397-08002B2CF9AE}" pid="3" name="KSOProductBuildVer">
    <vt:lpwstr>1033-12.2.0.22549</vt:lpwstr>
  </property>
  <property fmtid="{D5CDD505-2E9C-101B-9397-08002B2CF9AE}" pid="4" name="ContentTypeId">
    <vt:lpwstr>0x01010038FC03484849DD4F838791533D0789A3</vt:lpwstr>
  </property>
</Properties>
</file>