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72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172346-4EFD-1EB9-7494-56707A79CF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1E95E24-5F04-B72E-D6B5-7FC770AED0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3C1A4D-4DFC-6B22-6B0F-8EF3711DE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37338-9F91-4802-BEFE-4C6352288C98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7C476A-A3FF-4179-AB3B-0EBACAC7C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026105-8500-E268-89C9-1F48A7CDF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5B53-07E6-4E04-94C7-DB1A54870A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634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678A75-FA7A-2196-A84A-92FCAAC52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7511474-EE66-F3FD-D12E-047A814F43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0F1C86-689B-BED3-B6C7-84290E3D3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37338-9F91-4802-BEFE-4C6352288C98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5D82E9-4AD4-968F-2199-0D811ACD7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E48A0A-2B10-5B94-A425-EBDEA8E74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5B53-07E6-4E04-94C7-DB1A54870A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625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2D4FC5-A96A-4DEF-2B4A-58EA8181C1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518D6F9-4474-5049-8C94-D858A2AE48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9D4042-9B01-3D18-7040-63834AD6D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37338-9F91-4802-BEFE-4C6352288C98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71C97A-3094-97F5-F6A3-4AF372A2B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E55658-E1EF-7643-FB28-FA478D548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5B53-07E6-4E04-94C7-DB1A54870A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451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9A62B5-1665-59DB-C714-BE4184791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B46E38-2E76-2D58-FBDD-FD57BE134E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91FC1D-EA4F-31BF-0346-365D2F73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37338-9F91-4802-BEFE-4C6352288C98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D9BC5C-C1DC-1015-0107-0B84855F3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235B75-8F8F-2098-BF34-9EB7276A2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5B53-07E6-4E04-94C7-DB1A54870A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602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EF658A-3AFB-E7A0-8D21-E0523D55D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D620EE-42F3-C873-CC0A-EA79E432EF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43C268-EB5E-F4D8-650D-BA5D0B117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37338-9F91-4802-BEFE-4C6352288C98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8B3F46-093A-7292-3304-FC149D8F6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96F347-8938-4361-1BE8-675775DB5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5B53-07E6-4E04-94C7-DB1A54870A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247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0477D5-5B36-C05D-A3E2-117508A91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56BE55-D39E-B9F5-5AFD-51989E4C34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68478CB-693E-88B8-E442-278BE0BCBF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AA7C2AD-59EA-9A71-98D3-5228AAE04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37338-9F91-4802-BEFE-4C6352288C98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963A71-CAB2-38BE-4824-64F66B681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7FC7653-F2E8-236E-A102-F001F3B54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5B53-07E6-4E04-94C7-DB1A54870A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929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FC8F4B-B429-856F-59A1-A423ADE91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DA13F7-D864-E113-E425-9BE68B8B59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EDAFC69-25C3-3DA4-7A62-A84369E57D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F79F13B-8F0D-F65E-004A-8C9A5817E4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66882A2-7E46-77DE-F9D0-2E70BC619E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827BA15-8591-5C70-DEFF-8D2FE6712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37338-9F91-4802-BEFE-4C6352288C98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63EDF27-9B2A-86D3-6CEF-52C80DCAD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21884D4-C13D-B960-05D8-9B91D7F45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5B53-07E6-4E04-94C7-DB1A54870A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696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E4D6F3-DD0A-70B5-F95A-BDDEED557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032905C-12BD-2176-9BFC-F0ECF3118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37338-9F91-4802-BEFE-4C6352288C98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A138EFA-D6DB-4DCA-1385-66EC9336C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F449237-9A98-0DD0-BACF-4164D6AF1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5B53-07E6-4E04-94C7-DB1A54870A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296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5FB8B1-673C-A1DF-5E31-F9701CE1B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37338-9F91-4802-BEFE-4C6352288C98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1C398C7-963A-DF55-A74F-1E4FBA3E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FB41AFF-8768-C934-1F54-D480E9511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5B53-07E6-4E04-94C7-DB1A54870A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570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AA27D9-E36A-4444-1E85-780405F3C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A083F4-3E10-9B30-32CC-BAFC11C6B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D86F0A-C1D5-A8AD-3747-3B383894EF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BC2345-A354-0648-0154-82F505F8D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37338-9F91-4802-BEFE-4C6352288C98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778A40-3964-1C42-27B6-B32A811EC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71C648E-ED4F-15BD-ACE3-EBD6222C8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5B53-07E6-4E04-94C7-DB1A54870A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954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4A7A9D-C8E5-875E-C100-FD968C27F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7962E75-7CC8-D468-9A79-1E898F44AF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1B9BD3-1F30-C115-FEC6-EA133E59C9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6DA8B8-31BB-793A-9227-6FB2123E2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37338-9F91-4802-BEFE-4C6352288C98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DA8DBF4-D595-FCC7-45A5-CB8987530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EDC1CC2-A94D-F742-B28E-904533D5A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5B53-07E6-4E04-94C7-DB1A54870A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527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0DA580-AF27-F7F1-53D6-44CCB3FE3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B32AC03-388B-D63B-2FFF-31AC2A736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DD9165-4C48-B189-B728-3E49C1ACB6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337338-9F91-4802-BEFE-4C6352288C98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28208F-57A7-6496-EA55-D18657F94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404778-5833-65F8-896F-03B6920C25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C35B53-07E6-4E04-94C7-DB1A54870A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650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Астрономический объект, Вселенная, Космическое пространство, простран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24CBD13-38CA-72EC-8A0C-9A498549F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-1" b="-1"/>
          <a:stretch>
            <a:fillRect/>
          </a:stretch>
        </p:blipFill>
        <p:spPr>
          <a:xfrm>
            <a:off x="-473457" y="-401933"/>
            <a:ext cx="13104079" cy="7586504"/>
          </a:xfrm>
          <a:prstGeom prst="rect">
            <a:avLst/>
          </a:prstGeom>
        </p:spPr>
      </p:pic>
      <p:pic>
        <p:nvPicPr>
          <p:cNvPr id="7" name="Рисунок 6" descr="Изображение выглядит как графическая вставка, рисунок, иллюстрация, мультфиль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66639D1-8C5D-3486-9E58-7F0B77FF5D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73" y="3618271"/>
            <a:ext cx="2993922" cy="2993922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97E35D90-EECA-D712-3B02-A29A30F1A0CA}"/>
              </a:ext>
            </a:extLst>
          </p:cNvPr>
          <p:cNvGrpSpPr/>
          <p:nvPr/>
        </p:nvGrpSpPr>
        <p:grpSpPr>
          <a:xfrm>
            <a:off x="2128245" y="22609"/>
            <a:ext cx="2718619" cy="2718619"/>
            <a:chOff x="2128245" y="22609"/>
            <a:chExt cx="2718619" cy="2718619"/>
          </a:xfrm>
        </p:grpSpPr>
        <p:pic>
          <p:nvPicPr>
            <p:cNvPr id="9" name="Рисунок 8" descr="Изображение выглядит как Графика, графическая вставка, мультфильм, искусство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20E73B15-5A64-22C2-1B59-D53EDE9B5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8245" y="22609"/>
              <a:ext cx="2718619" cy="2718619"/>
            </a:xfrm>
            <a:prstGeom prst="rect">
              <a:avLst/>
            </a:prstGeom>
          </p:spPr>
        </p:pic>
        <p:sp>
          <p:nvSpPr>
            <p:cNvPr id="3" name="Овал 2">
              <a:extLst>
                <a:ext uri="{FF2B5EF4-FFF2-40B4-BE49-F238E27FC236}">
                  <a16:creationId xmlns:a16="http://schemas.microsoft.com/office/drawing/2014/main" id="{6DAA06E4-642B-2C9B-146E-A06278B54F7D}"/>
                </a:ext>
              </a:extLst>
            </p:cNvPr>
            <p:cNvSpPr/>
            <p:nvPr/>
          </p:nvSpPr>
          <p:spPr>
            <a:xfrm>
              <a:off x="2932090" y="901563"/>
              <a:ext cx="1002890" cy="960705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СА</a:t>
              </a:r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EBE29471-8A3F-6C3B-299D-7280FE95C1E6}"/>
              </a:ext>
            </a:extLst>
          </p:cNvPr>
          <p:cNvGrpSpPr/>
          <p:nvPr/>
        </p:nvGrpSpPr>
        <p:grpSpPr>
          <a:xfrm>
            <a:off x="6973585" y="-104339"/>
            <a:ext cx="2845567" cy="2845567"/>
            <a:chOff x="6973585" y="-104339"/>
            <a:chExt cx="2845567" cy="2845567"/>
          </a:xfrm>
        </p:grpSpPr>
        <p:pic>
          <p:nvPicPr>
            <p:cNvPr id="12" name="Рисунок 11" descr="Изображение выглядит как графическая вставка, Графика, Детское искусство, рисунок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5AB40ADF-08D6-041C-807D-C2B0D4340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3585" y="-104339"/>
              <a:ext cx="2845567" cy="2845567"/>
            </a:xfrm>
            <a:prstGeom prst="rect">
              <a:avLst/>
            </a:prstGeom>
          </p:spPr>
        </p:pic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D1FCB599-9746-AB33-F6EC-88173BF18683}"/>
                </a:ext>
              </a:extLst>
            </p:cNvPr>
            <p:cNvSpPr/>
            <p:nvPr/>
          </p:nvSpPr>
          <p:spPr>
            <a:xfrm>
              <a:off x="7885471" y="901563"/>
              <a:ext cx="1002890" cy="960705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ЗА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EDE1138D-9462-A3E4-F5C6-F118BFF05D80}"/>
              </a:ext>
            </a:extLst>
          </p:cNvPr>
          <p:cNvGrpSpPr/>
          <p:nvPr/>
        </p:nvGrpSpPr>
        <p:grpSpPr>
          <a:xfrm>
            <a:off x="3903458" y="2204986"/>
            <a:ext cx="4013535" cy="4013535"/>
            <a:chOff x="3903458" y="2204986"/>
            <a:chExt cx="4013535" cy="4013535"/>
          </a:xfrm>
        </p:grpSpPr>
        <p:pic>
          <p:nvPicPr>
            <p:cNvPr id="19" name="Рисунок 18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4E9AB03F-D385-7D88-49A8-B8873EC1E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21" name="Рисунок 20" descr="Изображение выглядит как производить, Натуральные продукты, Цельные продукты, Местные пищевые продукты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F133DE88-36B8-E3F1-838D-A13BD9756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25954371-F284-9292-C77F-75AFD7887CF6}"/>
              </a:ext>
            </a:extLst>
          </p:cNvPr>
          <p:cNvGrpSpPr/>
          <p:nvPr/>
        </p:nvGrpSpPr>
        <p:grpSpPr>
          <a:xfrm>
            <a:off x="4020406" y="7521944"/>
            <a:ext cx="4013535" cy="4013535"/>
            <a:chOff x="3903458" y="2204986"/>
            <a:chExt cx="4013535" cy="4013535"/>
          </a:xfrm>
        </p:grpSpPr>
        <p:pic>
          <p:nvPicPr>
            <p:cNvPr id="25" name="Рисунок 24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AC4BADA2-849B-9AD6-3BD0-E5D20FC07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D5058B3D-20D3-5E4C-7D77-021883EF7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605BF58C-1968-C9E7-9503-0C4D84BA1A6F}"/>
              </a:ext>
            </a:extLst>
          </p:cNvPr>
          <p:cNvGrpSpPr/>
          <p:nvPr/>
        </p:nvGrpSpPr>
        <p:grpSpPr>
          <a:xfrm>
            <a:off x="4020405" y="7521944"/>
            <a:ext cx="4013535" cy="4013535"/>
            <a:chOff x="3903458" y="2204986"/>
            <a:chExt cx="4013535" cy="4013535"/>
          </a:xfrm>
        </p:grpSpPr>
        <p:pic>
          <p:nvPicPr>
            <p:cNvPr id="28" name="Рисунок 27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DDE2F4D1-E3F0-6654-A16A-5747089E2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F9C7D8C9-E0F1-1CF2-ED67-B42AFA8F7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112226C1-BA63-B353-7934-305CEE5D0905}"/>
              </a:ext>
            </a:extLst>
          </p:cNvPr>
          <p:cNvGrpSpPr/>
          <p:nvPr/>
        </p:nvGrpSpPr>
        <p:grpSpPr>
          <a:xfrm>
            <a:off x="4020404" y="7521944"/>
            <a:ext cx="4013535" cy="4013535"/>
            <a:chOff x="3903458" y="2204986"/>
            <a:chExt cx="4013535" cy="4013535"/>
          </a:xfrm>
        </p:grpSpPr>
        <p:pic>
          <p:nvPicPr>
            <p:cNvPr id="31" name="Рисунок 30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632532F5-55CD-D13A-43FC-615E0CE24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6E4D374A-3D41-EE89-0E97-3286D830A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F893F532-7952-300F-4B6C-0C76E524BF3F}"/>
              </a:ext>
            </a:extLst>
          </p:cNvPr>
          <p:cNvGrpSpPr/>
          <p:nvPr/>
        </p:nvGrpSpPr>
        <p:grpSpPr>
          <a:xfrm>
            <a:off x="4020403" y="7521944"/>
            <a:ext cx="4013535" cy="4013535"/>
            <a:chOff x="3903458" y="2204986"/>
            <a:chExt cx="4013535" cy="4013535"/>
          </a:xfrm>
        </p:grpSpPr>
        <p:pic>
          <p:nvPicPr>
            <p:cNvPr id="34" name="Рисунок 33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BF0C3015-232D-8C2C-3DCE-B573CA2F7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4E1815C8-CA74-EEAC-76D8-DD24BC3C9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941DEFF1-F694-609E-E966-A1C0CB9E0231}"/>
              </a:ext>
            </a:extLst>
          </p:cNvPr>
          <p:cNvGrpSpPr/>
          <p:nvPr/>
        </p:nvGrpSpPr>
        <p:grpSpPr>
          <a:xfrm>
            <a:off x="4020402" y="7521944"/>
            <a:ext cx="4013535" cy="4013535"/>
            <a:chOff x="3903458" y="2204986"/>
            <a:chExt cx="4013535" cy="4013535"/>
          </a:xfrm>
        </p:grpSpPr>
        <p:pic>
          <p:nvPicPr>
            <p:cNvPr id="37" name="Рисунок 36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58DBD54B-69CC-6B7B-A49B-A12438E4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59844A43-889D-F8F8-1886-C2E58BEEE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3661CA92-33DD-A2A1-D6C4-ED5F7F8E6288}"/>
              </a:ext>
            </a:extLst>
          </p:cNvPr>
          <p:cNvGrpSpPr/>
          <p:nvPr/>
        </p:nvGrpSpPr>
        <p:grpSpPr>
          <a:xfrm>
            <a:off x="4020401" y="7521944"/>
            <a:ext cx="4013535" cy="4013535"/>
            <a:chOff x="3903458" y="2204986"/>
            <a:chExt cx="4013535" cy="4013535"/>
          </a:xfrm>
        </p:grpSpPr>
        <p:pic>
          <p:nvPicPr>
            <p:cNvPr id="40" name="Рисунок 39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AF4D4AB8-A7E0-D762-443F-B49E1C4F6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F735D10B-E1F6-EBD3-AA3F-BA9580B94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4AC7957C-A26E-25E6-4D86-8ABFF81E7321}"/>
              </a:ext>
            </a:extLst>
          </p:cNvPr>
          <p:cNvGrpSpPr/>
          <p:nvPr/>
        </p:nvGrpSpPr>
        <p:grpSpPr>
          <a:xfrm>
            <a:off x="-2660941" y="39330"/>
            <a:ext cx="2701898" cy="2701898"/>
            <a:chOff x="2034793" y="30967"/>
            <a:chExt cx="2701898" cy="2701898"/>
          </a:xfrm>
        </p:grpSpPr>
        <p:pic>
          <p:nvPicPr>
            <p:cNvPr id="44" name="Рисунок 43" descr="Изображение выглядит как искусство, Красочность, Цвет Majorelle blue, снимок экрана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6BF86B26-4801-E06A-8794-5E491B6CA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4793" y="30967"/>
              <a:ext cx="2701898" cy="2701898"/>
            </a:xfrm>
            <a:prstGeom prst="rect">
              <a:avLst/>
            </a:prstGeom>
          </p:spPr>
        </p:pic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C1C5FF9B-EB7A-5BE0-CC15-63C286CF9D43}"/>
                </a:ext>
              </a:extLst>
            </p:cNvPr>
            <p:cNvSpPr/>
            <p:nvPr/>
          </p:nvSpPr>
          <p:spPr>
            <a:xfrm>
              <a:off x="2884297" y="958626"/>
              <a:ext cx="1002890" cy="960705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7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СО</a:t>
              </a: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5C041D5-3E4A-7BF4-E97A-EF067CD912E3}"/>
              </a:ext>
            </a:extLst>
          </p:cNvPr>
          <p:cNvGrpSpPr/>
          <p:nvPr/>
        </p:nvGrpSpPr>
        <p:grpSpPr>
          <a:xfrm>
            <a:off x="12338774" y="96392"/>
            <a:ext cx="2701898" cy="2701898"/>
            <a:chOff x="6985335" y="108155"/>
            <a:chExt cx="2701898" cy="2701898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AACAE48C-4754-F6EA-F554-BB5A929C7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5335" y="108155"/>
              <a:ext cx="2701898" cy="2701898"/>
            </a:xfrm>
            <a:prstGeom prst="rect">
              <a:avLst/>
            </a:prstGeom>
          </p:spPr>
        </p:pic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F44E0018-6BD1-EB3E-64DC-5F25BDDBCDE8}"/>
                </a:ext>
              </a:extLst>
            </p:cNvPr>
            <p:cNvSpPr/>
            <p:nvPr/>
          </p:nvSpPr>
          <p:spPr>
            <a:xfrm>
              <a:off x="7834839" y="978751"/>
              <a:ext cx="1002890" cy="960705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7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ЗО</a:t>
              </a: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F148DAC3-68A3-2AAC-A23C-7A93A3BAF0C0}"/>
              </a:ext>
            </a:extLst>
          </p:cNvPr>
          <p:cNvGrpSpPr/>
          <p:nvPr/>
        </p:nvGrpSpPr>
        <p:grpSpPr>
          <a:xfrm>
            <a:off x="4020400" y="7509711"/>
            <a:ext cx="4013535" cy="4013535"/>
            <a:chOff x="3903458" y="2204986"/>
            <a:chExt cx="4013535" cy="4013535"/>
          </a:xfrm>
        </p:grpSpPr>
        <p:pic>
          <p:nvPicPr>
            <p:cNvPr id="50" name="Рисунок 49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EE65EEA6-3AF4-E602-0759-4D0D5651E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5A203254-0806-ACEB-D7C1-38F082281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D5DF192A-C2C3-2C2D-CD80-43CD4B1D9628}"/>
              </a:ext>
            </a:extLst>
          </p:cNvPr>
          <p:cNvGrpSpPr/>
          <p:nvPr/>
        </p:nvGrpSpPr>
        <p:grpSpPr>
          <a:xfrm>
            <a:off x="4020399" y="7503595"/>
            <a:ext cx="4013535" cy="4013535"/>
            <a:chOff x="3903458" y="2204986"/>
            <a:chExt cx="4013535" cy="4013535"/>
          </a:xfrm>
        </p:grpSpPr>
        <p:pic>
          <p:nvPicPr>
            <p:cNvPr id="53" name="Рисунок 52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13CF1A18-BD7D-254D-F5F8-F0F56AEFA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FE92AAB4-045B-1BD0-1A06-0BE07B237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E97AAFD2-3777-C1F1-B9B0-F8EE8A3CB731}"/>
              </a:ext>
            </a:extLst>
          </p:cNvPr>
          <p:cNvGrpSpPr/>
          <p:nvPr/>
        </p:nvGrpSpPr>
        <p:grpSpPr>
          <a:xfrm>
            <a:off x="4020398" y="7503594"/>
            <a:ext cx="4013535" cy="4013535"/>
            <a:chOff x="3903458" y="2204986"/>
            <a:chExt cx="4013535" cy="4013535"/>
          </a:xfrm>
        </p:grpSpPr>
        <p:pic>
          <p:nvPicPr>
            <p:cNvPr id="56" name="Рисунок 55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55A25C87-A72F-6F11-1A70-E6ECDC5C2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FDE4BC2-A3BD-2B02-168F-BD0B2F104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0F4EA98D-68FE-15C2-C51D-42F858C5227D}"/>
              </a:ext>
            </a:extLst>
          </p:cNvPr>
          <p:cNvGrpSpPr/>
          <p:nvPr/>
        </p:nvGrpSpPr>
        <p:grpSpPr>
          <a:xfrm>
            <a:off x="4020397" y="7592332"/>
            <a:ext cx="4013535" cy="4013535"/>
            <a:chOff x="3903458" y="2204986"/>
            <a:chExt cx="4013535" cy="4013535"/>
          </a:xfrm>
        </p:grpSpPr>
        <p:pic>
          <p:nvPicPr>
            <p:cNvPr id="59" name="Рисунок 58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7E2ECDB5-400C-3161-BF00-32FFCEF7C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3751ED15-DD46-7766-A98A-576F728B3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A778E30D-5B74-40E4-EB09-EE6AE350135E}"/>
              </a:ext>
            </a:extLst>
          </p:cNvPr>
          <p:cNvGrpSpPr/>
          <p:nvPr/>
        </p:nvGrpSpPr>
        <p:grpSpPr>
          <a:xfrm>
            <a:off x="4089232" y="7544905"/>
            <a:ext cx="4013535" cy="4013535"/>
            <a:chOff x="3903458" y="2204986"/>
            <a:chExt cx="4013535" cy="4013535"/>
          </a:xfrm>
        </p:grpSpPr>
        <p:pic>
          <p:nvPicPr>
            <p:cNvPr id="62" name="Рисунок 61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B93C9804-DAB9-AD18-4073-81BCA6504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44755996-FC7B-320A-00C1-25C9F1703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E0D5E88B-5DB8-7826-3B1E-25EF10F4C0B2}"/>
              </a:ext>
            </a:extLst>
          </p:cNvPr>
          <p:cNvGrpSpPr/>
          <p:nvPr/>
        </p:nvGrpSpPr>
        <p:grpSpPr>
          <a:xfrm>
            <a:off x="4020396" y="7544904"/>
            <a:ext cx="4013535" cy="4013535"/>
            <a:chOff x="3903458" y="2204986"/>
            <a:chExt cx="4013535" cy="4013535"/>
          </a:xfrm>
        </p:grpSpPr>
        <p:pic>
          <p:nvPicPr>
            <p:cNvPr id="65" name="Рисунок 64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C41726D2-217F-1906-EFEB-26AFA6371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3EFFE462-D646-5E52-29E9-E2E4F53D9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FB0D4943-A3CE-4EB5-316C-2AA6B103D6E6}"/>
              </a:ext>
            </a:extLst>
          </p:cNvPr>
          <p:cNvGrpSpPr/>
          <p:nvPr/>
        </p:nvGrpSpPr>
        <p:grpSpPr>
          <a:xfrm>
            <a:off x="-2681409" y="77377"/>
            <a:ext cx="2701898" cy="2701899"/>
            <a:chOff x="2133218" y="0"/>
            <a:chExt cx="2701898" cy="2701899"/>
          </a:xfrm>
        </p:grpSpPr>
        <p:pic>
          <p:nvPicPr>
            <p:cNvPr id="68" name="Рисунок 67" descr="Изображение выглядит как искусство, Графика, Детское искусство, творческий подход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81273571-D6D6-8432-FF03-60FE64328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33218" y="0"/>
              <a:ext cx="2701898" cy="2701899"/>
            </a:xfrm>
            <a:prstGeom prst="rect">
              <a:avLst/>
            </a:prstGeom>
          </p:spPr>
        </p:pic>
        <p:sp>
          <p:nvSpPr>
            <p:cNvPr id="69" name="Овал 68">
              <a:extLst>
                <a:ext uri="{FF2B5EF4-FFF2-40B4-BE49-F238E27FC236}">
                  <a16:creationId xmlns:a16="http://schemas.microsoft.com/office/drawing/2014/main" id="{EC3475D6-B20D-3136-4571-34302C51DEDE}"/>
                </a:ext>
              </a:extLst>
            </p:cNvPr>
            <p:cNvSpPr/>
            <p:nvPr/>
          </p:nvSpPr>
          <p:spPr>
            <a:xfrm>
              <a:off x="2932090" y="901563"/>
              <a:ext cx="1002890" cy="960705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СУ</a:t>
              </a:r>
            </a:p>
          </p:txBody>
        </p:sp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201A35C0-246A-BD78-8686-93C9FD3CA944}"/>
              </a:ext>
            </a:extLst>
          </p:cNvPr>
          <p:cNvGrpSpPr/>
          <p:nvPr/>
        </p:nvGrpSpPr>
        <p:grpSpPr>
          <a:xfrm>
            <a:off x="12168084" y="104901"/>
            <a:ext cx="2684877" cy="2684877"/>
            <a:chOff x="7002356" y="39477"/>
            <a:chExt cx="2684877" cy="2684877"/>
          </a:xfrm>
        </p:grpSpPr>
        <p:pic>
          <p:nvPicPr>
            <p:cNvPr id="71" name="Рисунок 70" descr="Изображение выглядит как искусство, круг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FA2A4C4C-F758-6EC8-3E2F-8177B0288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2356" y="39477"/>
              <a:ext cx="2684877" cy="2684877"/>
            </a:xfrm>
            <a:prstGeom prst="rect">
              <a:avLst/>
            </a:prstGeom>
          </p:spPr>
        </p:pic>
        <p:sp>
          <p:nvSpPr>
            <p:cNvPr id="72" name="Овал 71">
              <a:extLst>
                <a:ext uri="{FF2B5EF4-FFF2-40B4-BE49-F238E27FC236}">
                  <a16:creationId xmlns:a16="http://schemas.microsoft.com/office/drawing/2014/main" id="{07A5F9F4-A96A-28E2-F8B0-220265F5D3FC}"/>
                </a:ext>
              </a:extLst>
            </p:cNvPr>
            <p:cNvSpPr/>
            <p:nvPr/>
          </p:nvSpPr>
          <p:spPr>
            <a:xfrm>
              <a:off x="7843349" y="901562"/>
              <a:ext cx="1002890" cy="960705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ЗУ</a:t>
              </a:r>
            </a:p>
          </p:txBody>
        </p:sp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F77C5B89-63EE-5C2C-1982-90491740F2E8}"/>
              </a:ext>
            </a:extLst>
          </p:cNvPr>
          <p:cNvGrpSpPr/>
          <p:nvPr/>
        </p:nvGrpSpPr>
        <p:grpSpPr>
          <a:xfrm>
            <a:off x="4089231" y="7544905"/>
            <a:ext cx="4013535" cy="4013535"/>
            <a:chOff x="3903458" y="2204986"/>
            <a:chExt cx="4013535" cy="4013535"/>
          </a:xfrm>
        </p:grpSpPr>
        <p:pic>
          <p:nvPicPr>
            <p:cNvPr id="74" name="Рисунок 73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776895FB-1D0C-A3EA-AE3C-9ECD2FD81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B986AAF3-52C7-5D62-8147-CB3A6D88B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A0DCB426-A2D9-A330-B689-6262807E1320}"/>
              </a:ext>
            </a:extLst>
          </p:cNvPr>
          <p:cNvGrpSpPr/>
          <p:nvPr/>
        </p:nvGrpSpPr>
        <p:grpSpPr>
          <a:xfrm>
            <a:off x="4020395" y="7592331"/>
            <a:ext cx="4013535" cy="4013535"/>
            <a:chOff x="3903458" y="2204986"/>
            <a:chExt cx="4013535" cy="4013535"/>
          </a:xfrm>
        </p:grpSpPr>
        <p:pic>
          <p:nvPicPr>
            <p:cNvPr id="77" name="Рисунок 76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46BBF5CE-67D6-06F1-8EA9-6962139CB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55FD4F34-A52D-BABF-8F9C-D045A7D2D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61" b="286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8DF1B374-5C72-6F4F-99B2-6B9EEE4747B8}"/>
              </a:ext>
            </a:extLst>
          </p:cNvPr>
          <p:cNvGrpSpPr/>
          <p:nvPr/>
        </p:nvGrpSpPr>
        <p:grpSpPr>
          <a:xfrm>
            <a:off x="4020394" y="7612987"/>
            <a:ext cx="4013535" cy="4013535"/>
            <a:chOff x="3903458" y="2204986"/>
            <a:chExt cx="4013535" cy="4013535"/>
          </a:xfrm>
        </p:grpSpPr>
        <p:pic>
          <p:nvPicPr>
            <p:cNvPr id="80" name="Рисунок 79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80B567B8-24FA-600C-91E4-105B14DEC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941D2B03-8905-954C-60D1-6FC67D3A2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44BCB3F2-AB22-2667-8BD3-5191E510ECAE}"/>
              </a:ext>
            </a:extLst>
          </p:cNvPr>
          <p:cNvGrpSpPr/>
          <p:nvPr/>
        </p:nvGrpSpPr>
        <p:grpSpPr>
          <a:xfrm>
            <a:off x="-2730100" y="96392"/>
            <a:ext cx="2684876" cy="2684876"/>
            <a:chOff x="2133218" y="39478"/>
            <a:chExt cx="2684876" cy="2684876"/>
          </a:xfrm>
        </p:grpSpPr>
        <p:pic>
          <p:nvPicPr>
            <p:cNvPr id="86" name="Рисунок 85" descr="Изображение выглядит как искусство, иллюстрация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1D24E996-50B7-6DAE-BA5B-F313A9CC4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218" y="39478"/>
              <a:ext cx="2684876" cy="2684876"/>
            </a:xfrm>
            <a:prstGeom prst="rect">
              <a:avLst/>
            </a:prstGeom>
          </p:spPr>
        </p:pic>
        <p:sp>
          <p:nvSpPr>
            <p:cNvPr id="87" name="Овал 86">
              <a:extLst>
                <a:ext uri="{FF2B5EF4-FFF2-40B4-BE49-F238E27FC236}">
                  <a16:creationId xmlns:a16="http://schemas.microsoft.com/office/drawing/2014/main" id="{30ED0790-9398-6359-48B4-51F797B2BA36}"/>
                </a:ext>
              </a:extLst>
            </p:cNvPr>
            <p:cNvSpPr/>
            <p:nvPr/>
          </p:nvSpPr>
          <p:spPr>
            <a:xfrm>
              <a:off x="2932090" y="901563"/>
              <a:ext cx="1002890" cy="960705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СЕ</a:t>
              </a:r>
            </a:p>
          </p:txBody>
        </p:sp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4E933383-8C45-E19B-7F30-B941444FF8B2}"/>
              </a:ext>
            </a:extLst>
          </p:cNvPr>
          <p:cNvGrpSpPr/>
          <p:nvPr/>
        </p:nvGrpSpPr>
        <p:grpSpPr>
          <a:xfrm>
            <a:off x="12299760" y="38363"/>
            <a:ext cx="2779926" cy="2779926"/>
            <a:chOff x="7134690" y="-55572"/>
            <a:chExt cx="2779926" cy="2779926"/>
          </a:xfrm>
        </p:grpSpPr>
        <p:pic>
          <p:nvPicPr>
            <p:cNvPr id="89" name="Рисунок 88" descr="Изображение выглядит как рисунок, графическая вставка, Графика, мультфильм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82066184-58CD-646A-BE93-F9B141E2E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4690" y="-55572"/>
              <a:ext cx="2779926" cy="2779926"/>
            </a:xfrm>
            <a:prstGeom prst="rect">
              <a:avLst/>
            </a:prstGeom>
          </p:spPr>
        </p:pic>
        <p:sp>
          <p:nvSpPr>
            <p:cNvPr id="90" name="Овал 89">
              <a:extLst>
                <a:ext uri="{FF2B5EF4-FFF2-40B4-BE49-F238E27FC236}">
                  <a16:creationId xmlns:a16="http://schemas.microsoft.com/office/drawing/2014/main" id="{736FCE58-A7EF-4839-4674-0681DE5176B0}"/>
                </a:ext>
              </a:extLst>
            </p:cNvPr>
            <p:cNvSpPr/>
            <p:nvPr/>
          </p:nvSpPr>
          <p:spPr>
            <a:xfrm>
              <a:off x="8023208" y="854038"/>
              <a:ext cx="1002890" cy="960705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ЗЕ</a:t>
              </a:r>
            </a:p>
          </p:txBody>
        </p:sp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32621A06-0494-C43D-2F10-D74D459EFADB}"/>
              </a:ext>
            </a:extLst>
          </p:cNvPr>
          <p:cNvGrpSpPr/>
          <p:nvPr/>
        </p:nvGrpSpPr>
        <p:grpSpPr>
          <a:xfrm>
            <a:off x="4089230" y="7521943"/>
            <a:ext cx="4013535" cy="4013535"/>
            <a:chOff x="3903458" y="2204986"/>
            <a:chExt cx="4013535" cy="4013535"/>
          </a:xfrm>
        </p:grpSpPr>
        <p:pic>
          <p:nvPicPr>
            <p:cNvPr id="92" name="Рисунок 91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8BBFD456-7FB1-3A90-8335-6E39145B9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BD9486B8-864D-1982-66D5-632F33CC1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111E01CB-E8C2-DD69-D2B3-4D4D2A7F0347}"/>
              </a:ext>
            </a:extLst>
          </p:cNvPr>
          <p:cNvGrpSpPr/>
          <p:nvPr/>
        </p:nvGrpSpPr>
        <p:grpSpPr>
          <a:xfrm>
            <a:off x="4089229" y="7503593"/>
            <a:ext cx="4013535" cy="4013535"/>
            <a:chOff x="3903458" y="2204986"/>
            <a:chExt cx="4013535" cy="4013535"/>
          </a:xfrm>
        </p:grpSpPr>
        <p:pic>
          <p:nvPicPr>
            <p:cNvPr id="95" name="Рисунок 94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B8B9FA75-D07A-396D-4F18-6472BEDC3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3196EFD9-3ED3-8767-FD09-96E3A48E3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DAB03D7D-0AB7-F520-0D8C-5E58C6DB6EDE}"/>
              </a:ext>
            </a:extLst>
          </p:cNvPr>
          <p:cNvGrpSpPr/>
          <p:nvPr/>
        </p:nvGrpSpPr>
        <p:grpSpPr>
          <a:xfrm>
            <a:off x="4089228" y="7500536"/>
            <a:ext cx="4013535" cy="4013535"/>
            <a:chOff x="3903458" y="2204986"/>
            <a:chExt cx="4013535" cy="4013535"/>
          </a:xfrm>
        </p:grpSpPr>
        <p:pic>
          <p:nvPicPr>
            <p:cNvPr id="98" name="Рисунок 97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3B3D2C3A-01FB-6DE3-B2A8-091885BF4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072D466D-C627-DDE8-B747-2DD6EB1A9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101" name="Рисунок 100" descr="Изображение выглядит как свеча, Торт на день рождения, пиро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9706C00-3BE9-B551-2456-4984AB1F929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459" y="5510197"/>
            <a:ext cx="1273468" cy="1101996"/>
          </a:xfrm>
          <a:prstGeom prst="rect">
            <a:avLst/>
          </a:prstGeom>
        </p:spPr>
      </p:pic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F7C7817B-71D1-A64F-1444-2DE7CF9D7EB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953" y="800912"/>
            <a:ext cx="8085805" cy="539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72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-0.20404 -0.4004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08" y="-2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85185E-6 L -0.00963 -0.775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3 -0.77523 L -0.20547 -1.1657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-1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85185E-6 L -0.00963 -0.7752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3 -0.77523 L 0.19349 -1.1717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-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85185E-6 L -0.00963 -0.77523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3 -0.77523 L -0.20547 -1.1613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-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85185E-6 L -0.00963 -0.77523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3 -0.77523 L 0.19024 -1.1717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87" y="-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85185E-6 L -0.00963 -0.77523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3 -0.77523 L 0.19024 -1.17176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87" y="-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0.38932 -0.01366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66" y="-694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-0.43542 -0.00972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71" y="-48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-0.00963 -0.77523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3 -0.77523 L -0.20547 -1.15185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-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-0.00963 -0.77524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3 -0.77524 L -0.20547 -1.15186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-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-0.00963 -0.77524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3 -0.77524 L 0.19544 -1.17176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47" y="-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00964 -0.77523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4 -0.77523 L -0.21107 -1.15115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78" y="-1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07407E-6 L -0.00963 -0.77523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3 -0.77523 L 0.18906 -1.17176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35" y="-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3000"/>
                            </p:stCondLst>
                            <p:childTnLst>
                              <p:par>
                                <p:cTn id="17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33333E-6 L 0.39804 -0.01018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96" y="-509"/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7 L -0.42239 -0.00949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20" y="-486"/>
                                    </p:animMotion>
                                  </p:childTnLst>
                                </p:cTn>
                              </p:par>
                              <p:par>
                                <p:cTn id="1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00964 -0.77523 " pathEditMode="relative" rAng="0" ptsTypes="AA">
                                      <p:cBhvr>
                                        <p:cTn id="19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4 -0.77523 L -0.21719 -1.15995 " pathEditMode="relative" rAng="0" ptsTypes="AA">
                                      <p:cBhvr>
                                        <p:cTn id="194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78" y="-1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000"/>
                            </p:stCondLst>
                            <p:childTnLst>
                              <p:par>
                                <p:cTn id="19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-0.00963 -0.77523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3 -0.77523 L 0.19297 -1.17176 " pathEditMode="relative" rAng="0" ptsTypes="AA">
                                      <p:cBhvr>
                                        <p:cTn id="207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-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000"/>
                            </p:stCondLst>
                            <p:childTnLst>
                              <p:par>
                                <p:cTn id="20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22222E-6 L -0.00963 -0.77523 " pathEditMode="relative" rAng="0" ptsTypes="AA">
                                      <p:cBhvr>
                                        <p:cTn id="21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3 -0.77523 L -0.20364 -1.1507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01" y="-1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22222E-6 L 0.39661 -0.01157 " pathEditMode="relative" rAng="0" ptsTypes="AA">
                                      <p:cBhvr>
                                        <p:cTn id="243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31" y="-579"/>
                                    </p:animMotion>
                                  </p:childTnLst>
                                </p:cTn>
                              </p:par>
                              <p:par>
                                <p:cTn id="2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-0.43542 -0.00486 " pathEditMode="relative" rAng="0" ptsTypes="AA">
                                      <p:cBhvr>
                                        <p:cTn id="245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71" y="-255"/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-0.00964 -0.77524 " pathEditMode="relative" rAng="0" ptsTypes="AA">
                                      <p:cBhvr>
                                        <p:cTn id="247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4 -0.77524 L 0.18906 -1.15232 " pathEditMode="relative" rAng="0" ptsTypes="AA">
                                      <p:cBhvr>
                                        <p:cTn id="251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35" y="-1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000"/>
                            </p:stCondLst>
                            <p:childTnLst>
                              <p:par>
                                <p:cTn id="25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0964 -0.77523 " pathEditMode="relative" rAng="0" ptsTypes="AA">
                                      <p:cBhvr>
                                        <p:cTn id="260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4 -0.77523 L 0.18906 -1.15231 " pathEditMode="relative" rAng="0" ptsTypes="AA">
                                      <p:cBhvr>
                                        <p:cTn id="264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35" y="-1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0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3000"/>
                            </p:stCondLst>
                            <p:childTnLst>
                              <p:par>
                                <p:cTn id="27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4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91F1210B-FCA4-4F05-ACAB-7AB5C2C8E3B0}"/>
</file>

<file path=customXml/itemProps2.xml><?xml version="1.0" encoding="utf-8"?>
<ds:datastoreItem xmlns:ds="http://schemas.openxmlformats.org/officeDocument/2006/customXml" ds:itemID="{58E67C87-A3EA-4C79-B189-E0C4BDB267E4}"/>
</file>

<file path=customXml/itemProps3.xml><?xml version="1.0" encoding="utf-8"?>
<ds:datastoreItem xmlns:ds="http://schemas.openxmlformats.org/officeDocument/2006/customXml" ds:itemID="{52EF55B3-868C-4B30-A7C9-C92334E2BA58}"/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8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</dc:creator>
  <cp:lastModifiedBy>Office</cp:lastModifiedBy>
  <cp:revision>6</cp:revision>
  <dcterms:created xsi:type="dcterms:W3CDTF">2025-11-03T16:14:14Z</dcterms:created>
  <dcterms:modified xsi:type="dcterms:W3CDTF">2025-11-07T08:02:53Z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