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33FF85-45CB-710E-4B4E-F504077EE5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D988F27-2E26-5621-77DF-872075C505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B70F9B-AD00-1A71-BF45-B342032BF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45FC-0DC4-46AE-8D9A-2E72BF8FA10F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424E7E-5719-60B5-8AB0-1FEF94BB2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20D01D-47C9-41F4-819B-88812699E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26FC0-FFD6-4156-8F0E-CCA23EAF6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169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06571-75F9-1A71-C70E-3F06105DC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86A445D-7074-999B-6947-8912A50051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FA3890-3BDA-01D8-DC03-D15468ECB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45FC-0DC4-46AE-8D9A-2E72BF8FA10F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3DD159-8C09-8386-79B7-04EFEB7F8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5588DB-91B1-F8E7-377F-B5C571280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26FC0-FFD6-4156-8F0E-CCA23EAF6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628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EB5318B-EBCA-5BA4-EA74-3DA9CF550A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47CC1FE-C0EF-1886-C087-BB4009521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4777F7-0A43-D794-DD46-B3D1F2988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45FC-0DC4-46AE-8D9A-2E72BF8FA10F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9ED8BD-DEA7-2592-1976-53ACD6EA8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7F79FB-5E48-5E43-6F5C-DF0085698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26FC0-FFD6-4156-8F0E-CCA23EAF6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858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291493-846C-AC2B-E0BC-A13A7D01C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D71A77-123A-C6FB-78CB-C5DFCB8F82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F74FD1-F670-8890-5A3D-007D76FAE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45FC-0DC4-46AE-8D9A-2E72BF8FA10F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1EBC63-49A9-5DDB-0BE3-6AF7D109C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597F1C-0AA7-0D3D-87C0-B0DEF50C4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26FC0-FFD6-4156-8F0E-CCA23EAF6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830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82290-DFE7-6816-52A1-2A588120C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3CA499-419C-6285-E982-E78A406981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DDFEE1-F064-CCF0-6B2C-1ACE63771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45FC-0DC4-46AE-8D9A-2E72BF8FA10F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434EF7-1430-BB0F-A9CA-09D7DE363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77E47E-05CD-F01E-2B19-8020A2FA3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26FC0-FFD6-4156-8F0E-CCA23EAF6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020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14B8F9-E560-59E7-94F7-467080EA5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A18518-EE52-5D5E-3346-D1392498DF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012533-AFF4-F7E9-5A23-C673C6A384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4502A9-2208-31CD-B6DA-4860DFD76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45FC-0DC4-46AE-8D9A-2E72BF8FA10F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AC4106-52AF-7721-8EA7-D2025BC9C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E3F9DDF-4751-378D-89F2-8442A247E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26FC0-FFD6-4156-8F0E-CCA23EAF6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889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495FDD-FDB2-2CD1-24EE-79E042EE3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8BC295A-DBFE-12F0-C84A-5A4B769FB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FBEF4EF-6F6B-CCA8-91FC-BBF49C0378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E8B0A94-DE9C-9B05-0D9C-88D0481B35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AEB489D-1895-2E73-2175-150CD99F30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E281CB2-D078-FA60-C3F7-8DC9EA805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45FC-0DC4-46AE-8D9A-2E72BF8FA10F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1DBDCCC-D858-753F-71C9-E30FBD395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5A0E86A-25DB-FBA8-E4E9-F50600C45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26FC0-FFD6-4156-8F0E-CCA23EAF6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174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B9ECEF-1F23-CAD1-2ADF-12654F6C0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4D7B6-A820-F2CD-4543-06F4BABA0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45FC-0DC4-46AE-8D9A-2E72BF8FA10F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AA33EDB-D734-F7CB-B53E-96660E874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5330321-7D2B-2EB9-2F8A-ACB112677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26FC0-FFD6-4156-8F0E-CCA23EAF6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297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AF8DA87-503E-177E-EB09-B9039E221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45FC-0DC4-46AE-8D9A-2E72BF8FA10F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5B56EA-BA28-8137-9583-4A069723F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CDB19C-D020-704A-9DA4-29796AFF6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26FC0-FFD6-4156-8F0E-CCA23EAF6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13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950AC7-4463-BD9E-1E82-C22CBEC72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C9DE25-A0A6-376E-C8A7-6794D5329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7CE49EB-C5A8-F7F9-FA12-4974F747BF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6C1171D-A309-167D-CF3E-9B6FFFB28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45FC-0DC4-46AE-8D9A-2E72BF8FA10F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F5C410-AE18-248E-622B-8C1D6030B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6AEDE56-E4B0-4894-55E8-D5E544F04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26FC0-FFD6-4156-8F0E-CCA23EAF6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272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A87310-5888-CCCE-49F4-2C892E99F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3F5B6C4-BCBB-572F-20A4-B332E69810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51CA31-B070-CC8F-F824-2F44E3B62B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82AB81C-410D-89BE-B4DE-38BF98E6B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45FC-0DC4-46AE-8D9A-2E72BF8FA10F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E583E9-AF74-42B7-4057-0A8CC5409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7CBE4C-E7F4-9FD5-C0C4-3F188B65E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26FC0-FFD6-4156-8F0E-CCA23EAF6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622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EDE035-0820-BF3E-525A-1CE7414E4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29DED8-AEB5-5194-CED3-5A32CDC766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9D64BF-C044-0A41-37A4-B9659452E8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B45FC-0DC4-46AE-8D9A-2E72BF8FA10F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0C879E-8114-8919-6547-0B28C3E9CA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EAF00F-A3D3-8E3B-80EC-FCA70D070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26FC0-FFD6-4156-8F0E-CCA23EAF6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02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5E1B6A-7FC8-5BAB-1D01-E7583E854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50" y="0"/>
            <a:ext cx="121579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5B63B1-6BD8-666F-67B4-98049315B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667" y="2870200"/>
            <a:ext cx="2743200" cy="2743200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A6362D05-59E3-343C-9E16-A45615484768}"/>
              </a:ext>
            </a:extLst>
          </p:cNvPr>
          <p:cNvGrpSpPr/>
          <p:nvPr/>
        </p:nvGrpSpPr>
        <p:grpSpPr>
          <a:xfrm>
            <a:off x="5901267" y="-127000"/>
            <a:ext cx="3733800" cy="2667000"/>
            <a:chOff x="5901267" y="-127000"/>
            <a:chExt cx="3733800" cy="2667000"/>
          </a:xfrm>
        </p:grpSpPr>
        <p:sp>
          <p:nvSpPr>
            <p:cNvPr id="8" name="Пузырек для мыслей: облако 7">
              <a:extLst>
                <a:ext uri="{FF2B5EF4-FFF2-40B4-BE49-F238E27FC236}">
                  <a16:creationId xmlns:a16="http://schemas.microsoft.com/office/drawing/2014/main" id="{3ACB7466-FF4E-F536-A015-914FDAEBFDF6}"/>
                </a:ext>
              </a:extLst>
            </p:cNvPr>
            <p:cNvSpPr/>
            <p:nvPr/>
          </p:nvSpPr>
          <p:spPr>
            <a:xfrm>
              <a:off x="5901267" y="67733"/>
              <a:ext cx="3733800" cy="2472267"/>
            </a:xfrm>
            <a:prstGeom prst="cloudCallou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A2135CE3-9429-9286-AA58-B2ABB3108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7000" y="-127000"/>
              <a:ext cx="1888067" cy="1888067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6391A34B-B9B3-5C46-AEA6-CA69EC9B3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8707" y="339694"/>
              <a:ext cx="1867275" cy="1867275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A32D8F3-0740-1B0D-9FCC-0E506F13DD1F}"/>
              </a:ext>
            </a:extLst>
          </p:cNvPr>
          <p:cNvGrpSpPr/>
          <p:nvPr/>
        </p:nvGrpSpPr>
        <p:grpSpPr>
          <a:xfrm>
            <a:off x="1244600" y="127000"/>
            <a:ext cx="3623733" cy="2743200"/>
            <a:chOff x="1244600" y="127000"/>
            <a:chExt cx="3623733" cy="2743200"/>
          </a:xfrm>
        </p:grpSpPr>
        <p:sp>
          <p:nvSpPr>
            <p:cNvPr id="16" name="Пузырек для мыслей: облако 15">
              <a:extLst>
                <a:ext uri="{FF2B5EF4-FFF2-40B4-BE49-F238E27FC236}">
                  <a16:creationId xmlns:a16="http://schemas.microsoft.com/office/drawing/2014/main" id="{28E7AC8B-D5C1-5EF4-A0A9-1D08CC665736}"/>
                </a:ext>
              </a:extLst>
            </p:cNvPr>
            <p:cNvSpPr/>
            <p:nvPr/>
          </p:nvSpPr>
          <p:spPr>
            <a:xfrm>
              <a:off x="1244600" y="127000"/>
              <a:ext cx="3623733" cy="2743200"/>
            </a:xfrm>
            <a:prstGeom prst="cloudCallout">
              <a:avLst>
                <a:gd name="adj1" fmla="val 54167"/>
                <a:gd name="adj2" fmla="val 47377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AD65E6D4-73C3-7A64-F723-3342C7704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1602" y="533400"/>
              <a:ext cx="2192867" cy="2192867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390793E9-D469-A9A5-6D4F-30FB615A2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4502" y="254001"/>
              <a:ext cx="1718732" cy="1718732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64F41402-89BE-F9FB-A00A-3F093A2F1632}"/>
              </a:ext>
            </a:extLst>
          </p:cNvPr>
          <p:cNvGrpSpPr/>
          <p:nvPr/>
        </p:nvGrpSpPr>
        <p:grpSpPr>
          <a:xfrm>
            <a:off x="7747000" y="2726267"/>
            <a:ext cx="3894725" cy="2743200"/>
            <a:chOff x="7747000" y="2726267"/>
            <a:chExt cx="3894725" cy="2743200"/>
          </a:xfrm>
        </p:grpSpPr>
        <p:sp>
          <p:nvSpPr>
            <p:cNvPr id="22" name="Пузырек для мыслей: облако 21">
              <a:extLst>
                <a:ext uri="{FF2B5EF4-FFF2-40B4-BE49-F238E27FC236}">
                  <a16:creationId xmlns:a16="http://schemas.microsoft.com/office/drawing/2014/main" id="{8A346C48-D7B6-0D60-6098-435E83AEBC68}"/>
                </a:ext>
              </a:extLst>
            </p:cNvPr>
            <p:cNvSpPr/>
            <p:nvPr/>
          </p:nvSpPr>
          <p:spPr>
            <a:xfrm>
              <a:off x="7747000" y="2726267"/>
              <a:ext cx="3894725" cy="2743200"/>
            </a:xfrm>
            <a:prstGeom prst="cloudCallout">
              <a:avLst>
                <a:gd name="adj1" fmla="val -61702"/>
                <a:gd name="adj2" fmla="val -20427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2BC671E9-0270-390F-000C-869AC280F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99401" y="3189120"/>
              <a:ext cx="2077147" cy="2077147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704548CE-CD9E-A58F-7D71-B4310EB88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19059" y="3014134"/>
              <a:ext cx="1730508" cy="1730508"/>
            </a:xfrm>
            <a:prstGeom prst="rect">
              <a:avLst/>
            </a:prstGeom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E8FECBA8-F489-C5B8-AD5A-267FB92EB6B5}"/>
              </a:ext>
            </a:extLst>
          </p:cNvPr>
          <p:cNvGrpSpPr/>
          <p:nvPr/>
        </p:nvGrpSpPr>
        <p:grpSpPr>
          <a:xfrm>
            <a:off x="262467" y="3149601"/>
            <a:ext cx="4030134" cy="2743200"/>
            <a:chOff x="262467" y="3149601"/>
            <a:chExt cx="4030134" cy="2743200"/>
          </a:xfrm>
        </p:grpSpPr>
        <p:sp>
          <p:nvSpPr>
            <p:cNvPr id="28" name="Пузырек для мыслей: облако 27">
              <a:extLst>
                <a:ext uri="{FF2B5EF4-FFF2-40B4-BE49-F238E27FC236}">
                  <a16:creationId xmlns:a16="http://schemas.microsoft.com/office/drawing/2014/main" id="{B1BDF168-F7E6-4A87-D5B5-DA4C77DCEE1F}"/>
                </a:ext>
              </a:extLst>
            </p:cNvPr>
            <p:cNvSpPr/>
            <p:nvPr/>
          </p:nvSpPr>
          <p:spPr>
            <a:xfrm>
              <a:off x="262467" y="3149601"/>
              <a:ext cx="4030134" cy="2743200"/>
            </a:xfrm>
            <a:prstGeom prst="cloudCallout">
              <a:avLst>
                <a:gd name="adj1" fmla="val 54377"/>
                <a:gd name="adj2" fmla="val -40055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D16712B1-9AB1-5720-DA52-7262C9B0B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112" y="3426747"/>
              <a:ext cx="1964708" cy="1993992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0F358881-AFFD-818F-4D19-4A4490108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036" y="3592029"/>
              <a:ext cx="2021371" cy="2021371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74E206A3-F55F-D839-8DF7-49F816EC147E}"/>
              </a:ext>
            </a:extLst>
          </p:cNvPr>
          <p:cNvGrpSpPr/>
          <p:nvPr/>
        </p:nvGrpSpPr>
        <p:grpSpPr>
          <a:xfrm>
            <a:off x="6369008" y="364068"/>
            <a:ext cx="3784483" cy="2616199"/>
            <a:chOff x="6286647" y="245535"/>
            <a:chExt cx="3784483" cy="2616199"/>
          </a:xfrm>
        </p:grpSpPr>
        <p:sp>
          <p:nvSpPr>
            <p:cNvPr id="34" name="Пузырек для мыслей: облако 33">
              <a:extLst>
                <a:ext uri="{FF2B5EF4-FFF2-40B4-BE49-F238E27FC236}">
                  <a16:creationId xmlns:a16="http://schemas.microsoft.com/office/drawing/2014/main" id="{5615077F-8952-7CC6-FC56-CC557DA62D20}"/>
                </a:ext>
              </a:extLst>
            </p:cNvPr>
            <p:cNvSpPr/>
            <p:nvPr/>
          </p:nvSpPr>
          <p:spPr>
            <a:xfrm>
              <a:off x="6286647" y="245535"/>
              <a:ext cx="3784483" cy="2616199"/>
            </a:xfrm>
            <a:prstGeom prst="cloudCallout">
              <a:avLst>
                <a:gd name="adj1" fmla="val -37835"/>
                <a:gd name="adj2" fmla="val 46319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EF6E4968-857D-D76F-76F6-579F153B8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8086" y="440268"/>
              <a:ext cx="1828800" cy="1828800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D1C4DDFB-ACE5-8CBD-4221-0F7108CA5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3608" y="818070"/>
              <a:ext cx="1902925" cy="1902925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83FE369B-8E47-D4BE-B920-998C8FE3E959}"/>
              </a:ext>
            </a:extLst>
          </p:cNvPr>
          <p:cNvGrpSpPr/>
          <p:nvPr/>
        </p:nvGrpSpPr>
        <p:grpSpPr>
          <a:xfrm>
            <a:off x="178629" y="3094182"/>
            <a:ext cx="4197810" cy="2854037"/>
            <a:chOff x="178629" y="3094182"/>
            <a:chExt cx="4197810" cy="2854037"/>
          </a:xfrm>
        </p:grpSpPr>
        <p:sp>
          <p:nvSpPr>
            <p:cNvPr id="40" name="Пузырек для мыслей: облако 39">
              <a:extLst>
                <a:ext uri="{FF2B5EF4-FFF2-40B4-BE49-F238E27FC236}">
                  <a16:creationId xmlns:a16="http://schemas.microsoft.com/office/drawing/2014/main" id="{28F1ABC6-5529-86C9-E895-70066CE8C039}"/>
                </a:ext>
              </a:extLst>
            </p:cNvPr>
            <p:cNvSpPr/>
            <p:nvPr/>
          </p:nvSpPr>
          <p:spPr>
            <a:xfrm>
              <a:off x="178629" y="3094182"/>
              <a:ext cx="4189460" cy="2854037"/>
            </a:xfrm>
            <a:prstGeom prst="cloudCallout">
              <a:avLst>
                <a:gd name="adj1" fmla="val 51039"/>
                <a:gd name="adj2" fmla="val -13229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E89EC5C9-8CFA-F192-5699-D71DCDB63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9037" y="3412065"/>
              <a:ext cx="2057402" cy="2057402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D83E3711-2101-35BD-145F-3019044B5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163" y="3463592"/>
              <a:ext cx="2278244" cy="2278244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C8A7DBEB-D129-6DE6-5902-83EE2E46BD0A}"/>
              </a:ext>
            </a:extLst>
          </p:cNvPr>
          <p:cNvGrpSpPr/>
          <p:nvPr/>
        </p:nvGrpSpPr>
        <p:grpSpPr>
          <a:xfrm>
            <a:off x="7728098" y="2240278"/>
            <a:ext cx="4051447" cy="2868512"/>
            <a:chOff x="7681162" y="2787222"/>
            <a:chExt cx="4051447" cy="2868512"/>
          </a:xfrm>
        </p:grpSpPr>
        <p:sp>
          <p:nvSpPr>
            <p:cNvPr id="46" name="Пузырек для мыслей: облако 45">
              <a:extLst>
                <a:ext uri="{FF2B5EF4-FFF2-40B4-BE49-F238E27FC236}">
                  <a16:creationId xmlns:a16="http://schemas.microsoft.com/office/drawing/2014/main" id="{F37E1C72-A0F3-42B7-B412-8A4760CF6B9F}"/>
                </a:ext>
              </a:extLst>
            </p:cNvPr>
            <p:cNvSpPr/>
            <p:nvPr/>
          </p:nvSpPr>
          <p:spPr>
            <a:xfrm>
              <a:off x="7681162" y="2787222"/>
              <a:ext cx="4051447" cy="2868512"/>
            </a:xfrm>
            <a:prstGeom prst="cloudCallout">
              <a:avLst>
                <a:gd name="adj1" fmla="val -59589"/>
                <a:gd name="adj2" fmla="val 19845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B9D2E709-EA9F-998E-2A34-1F9B0A0C5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0588" y="3962976"/>
              <a:ext cx="1480235" cy="1144112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EA083D81-3833-316B-5611-FDE48FAE0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4935" y="2861734"/>
              <a:ext cx="2344082" cy="2344082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5B4A7D4B-65FB-5504-7E10-3C9911E61979}"/>
              </a:ext>
            </a:extLst>
          </p:cNvPr>
          <p:cNvGrpSpPr/>
          <p:nvPr/>
        </p:nvGrpSpPr>
        <p:grpSpPr>
          <a:xfrm>
            <a:off x="711376" y="119302"/>
            <a:ext cx="4147206" cy="2732574"/>
            <a:chOff x="711376" y="119302"/>
            <a:chExt cx="4147206" cy="2732574"/>
          </a:xfrm>
        </p:grpSpPr>
        <p:sp>
          <p:nvSpPr>
            <p:cNvPr id="52" name="Пузырек для мыслей: облако 51">
              <a:extLst>
                <a:ext uri="{FF2B5EF4-FFF2-40B4-BE49-F238E27FC236}">
                  <a16:creationId xmlns:a16="http://schemas.microsoft.com/office/drawing/2014/main" id="{0536B4AD-B9D9-6B94-A82B-25EB202B605C}"/>
                </a:ext>
              </a:extLst>
            </p:cNvPr>
            <p:cNvSpPr/>
            <p:nvPr/>
          </p:nvSpPr>
          <p:spPr>
            <a:xfrm>
              <a:off x="711376" y="119302"/>
              <a:ext cx="4147206" cy="2732574"/>
            </a:xfrm>
            <a:prstGeom prst="cloudCallout">
              <a:avLst>
                <a:gd name="adj1" fmla="val 42724"/>
                <a:gd name="adj2" fmla="val 53374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0AE44E00-817C-686E-D2A2-AD337E5A2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9178">
              <a:off x="964237" y="789062"/>
              <a:ext cx="1922673" cy="1967082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BF779590-E15B-07A7-76CF-62D3A3B61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4725" y="185316"/>
              <a:ext cx="2275586" cy="2275586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B0230238-95DD-2965-FAE1-6EBD6A5A4914}"/>
              </a:ext>
            </a:extLst>
          </p:cNvPr>
          <p:cNvGrpSpPr/>
          <p:nvPr/>
        </p:nvGrpSpPr>
        <p:grpSpPr>
          <a:xfrm>
            <a:off x="7190728" y="3085406"/>
            <a:ext cx="4674371" cy="3084945"/>
            <a:chOff x="7297881" y="3004824"/>
            <a:chExt cx="4674371" cy="3084945"/>
          </a:xfrm>
        </p:grpSpPr>
        <p:sp>
          <p:nvSpPr>
            <p:cNvPr id="58" name="Пузырек для мыслей: облако 57">
              <a:extLst>
                <a:ext uri="{FF2B5EF4-FFF2-40B4-BE49-F238E27FC236}">
                  <a16:creationId xmlns:a16="http://schemas.microsoft.com/office/drawing/2014/main" id="{F01115DC-E6B1-B82D-9F4D-8641CEF589AC}"/>
                </a:ext>
              </a:extLst>
            </p:cNvPr>
            <p:cNvSpPr/>
            <p:nvPr/>
          </p:nvSpPr>
          <p:spPr>
            <a:xfrm>
              <a:off x="7297881" y="3004824"/>
              <a:ext cx="4674371" cy="3084945"/>
            </a:xfrm>
            <a:prstGeom prst="cloudCallout">
              <a:avLst>
                <a:gd name="adj1" fmla="val -48892"/>
                <a:gd name="adj2" fmla="val -41991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314A69BF-9E8B-F171-6E59-ADF8832D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7357" y="3461979"/>
              <a:ext cx="2252134" cy="2252134"/>
            </a:xfrm>
            <a:prstGeom prst="rect">
              <a:avLst/>
            </a:prstGeom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B7B24912-ED97-FEBF-2FC6-FC9150567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3705" y="3262348"/>
              <a:ext cx="2504346" cy="2504346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FC19975B-4064-1303-D98E-3586C6FE213E}"/>
              </a:ext>
            </a:extLst>
          </p:cNvPr>
          <p:cNvGrpSpPr/>
          <p:nvPr/>
        </p:nvGrpSpPr>
        <p:grpSpPr>
          <a:xfrm>
            <a:off x="175532" y="1193799"/>
            <a:ext cx="4608946" cy="2854037"/>
            <a:chOff x="175532" y="1193799"/>
            <a:chExt cx="4608946" cy="2854037"/>
          </a:xfrm>
        </p:grpSpPr>
        <p:sp>
          <p:nvSpPr>
            <p:cNvPr id="64" name="Пузырек для мыслей: облако 63">
              <a:extLst>
                <a:ext uri="{FF2B5EF4-FFF2-40B4-BE49-F238E27FC236}">
                  <a16:creationId xmlns:a16="http://schemas.microsoft.com/office/drawing/2014/main" id="{0F8772D8-9575-E578-D418-23488C4B875C}"/>
                </a:ext>
              </a:extLst>
            </p:cNvPr>
            <p:cNvSpPr/>
            <p:nvPr/>
          </p:nvSpPr>
          <p:spPr>
            <a:xfrm>
              <a:off x="175532" y="1193799"/>
              <a:ext cx="4608946" cy="2854037"/>
            </a:xfrm>
            <a:prstGeom prst="cloudCallout">
              <a:avLst>
                <a:gd name="adj1" fmla="val 42293"/>
                <a:gd name="adj2" fmla="val 40493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BAB048C4-0DD6-B623-DF51-DE6BAFCC8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2384" y="1335387"/>
              <a:ext cx="2390058" cy="2390058"/>
            </a:xfrm>
            <a:prstGeom prst="rect">
              <a:avLst/>
            </a:prstGeom>
          </p:spPr>
        </p:pic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3D65D84A-842F-8DD7-8522-297BE6E4A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094" y="1751644"/>
              <a:ext cx="2125954" cy="2125954"/>
            </a:xfrm>
            <a:prstGeom prst="rect">
              <a:avLst/>
            </a:prstGeom>
          </p:spPr>
        </p:pic>
      </p:grp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2EC5AA17-632E-248B-FC5F-14986658F4D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841" y="5529524"/>
            <a:ext cx="1312176" cy="1328476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F8C9DF27-FFC5-7FFD-B753-F7E9708EBED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782" y="1190478"/>
            <a:ext cx="3376222" cy="349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3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3E9ED3B3-6DAC-4BEC-AA59-1A474D5EFECF}"/>
</file>

<file path=customXml/itemProps2.xml><?xml version="1.0" encoding="utf-8"?>
<ds:datastoreItem xmlns:ds="http://schemas.openxmlformats.org/officeDocument/2006/customXml" ds:itemID="{AA18CBDA-4CA7-456E-8A0C-40B450E92796}"/>
</file>

<file path=customXml/itemProps3.xml><?xml version="1.0" encoding="utf-8"?>
<ds:datastoreItem xmlns:ds="http://schemas.openxmlformats.org/officeDocument/2006/customXml" ds:itemID="{666F768D-1C29-4551-847B-0285663DFCCF}"/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2</cp:revision>
  <dcterms:created xsi:type="dcterms:W3CDTF">2025-11-05T10:51:50Z</dcterms:created>
  <dcterms:modified xsi:type="dcterms:W3CDTF">2025-11-07T07:46:04Z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