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68956B-08C0-4305-B2C4-F6582D4BB90A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C7490-7F6A-49AC-BCE6-F80E39AF6B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668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4C7490-7F6A-49AC-BCE6-F80E39AF6B3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45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EA202F-E0A3-F40E-AA51-D6E0BEB874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083465E-83E0-3BB8-D26F-8657EF36D4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E64DFC-05B2-36EE-7E48-62BD2DA6A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4C34-FDBC-42BE-8A50-D42760BD75A1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BED55B-9DAC-545A-93E3-FA33F0CC1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0D2C0A-72B2-D644-F236-BCB66793E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8294-B6E1-4D8F-AACB-7A8197436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704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DFF51E-6B9F-0133-8DB0-C8AA3D8C6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4C7C054-0A03-2F7D-65DA-495A4FEF8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E48A9C-BD52-3150-8F0C-2E32ED3CC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4C34-FDBC-42BE-8A50-D42760BD75A1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00D2FD-2914-0E48-A594-21E7BF587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58B68D-3795-27F2-5AC9-D2E4B10FE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8294-B6E1-4D8F-AACB-7A8197436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138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7DCD3D5-BA76-670F-4F6C-2DF7A51D66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34C3619-0AC9-4665-2D51-BF77258F0A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BE9C9D-4F53-FABA-7C89-6942849A9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4C34-FDBC-42BE-8A50-D42760BD75A1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16B9E9-3E26-BCD4-C97F-73BBF4993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30C500-F9F7-148F-0C08-F3E8E5B8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8294-B6E1-4D8F-AACB-7A8197436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989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01EBD1-784F-C372-561C-D79392E4C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A899D1-7F5D-8B9E-880E-4943DDF83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48CFBB-4A28-ABF6-8BAF-6EF5D9120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4C34-FDBC-42BE-8A50-D42760BD75A1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8851F8-4B3F-EFFE-8E12-FAC050E2C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F695C2-362D-B2CF-85E4-4B36F8084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8294-B6E1-4D8F-AACB-7A8197436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317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53070C-D93C-8DA2-C25A-FF76656D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DDF6602-D84A-5180-8763-05E5FB4722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AFFC6E-3BCA-F95C-E8E9-23467772B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4C34-FDBC-42BE-8A50-D42760BD75A1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FC1BCB-AB91-5B79-B5C3-D8DA2CB17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E3D82C-472D-041A-9A18-1DD396630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8294-B6E1-4D8F-AACB-7A8197436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798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11E96F-98AF-6B77-43B9-F427FB0AC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691B7F-E876-6FA5-86BB-38B9FF118E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71DFC55-A1C1-E47C-1814-C125C1F9D4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6E2F73-D8E8-6BF8-E033-FF0D1638E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4C34-FDBC-42BE-8A50-D42760BD75A1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F0E7CDE-945C-9903-FFBB-2582A4CE2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C2E6F5-88C7-CA3E-1132-553222D51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8294-B6E1-4D8F-AACB-7A8197436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986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7CE109-01F0-8246-23D4-FA442B874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D1D64C1-E010-64FF-C330-700A11A6D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2350255-12F7-402D-F218-372C978809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D6DC557-BCA0-CA53-32DE-760C1925CD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ECD88D4-03AB-27F7-08F0-6DB606ACD6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4C86DEF-5D85-D707-A776-2A1757036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4C34-FDBC-42BE-8A50-D42760BD75A1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4AC0806-8B98-8765-B20D-B828BA383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A009C0F-9AC3-D5FC-EA8D-B820BD54C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8294-B6E1-4D8F-AACB-7A8197436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302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4971C2-8C1B-DA29-3E0F-F68501586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002FAAA-AF39-E92F-CEDE-6B193D0FE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4C34-FDBC-42BE-8A50-D42760BD75A1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6B8555C-6E62-1EF1-622F-544EF33EF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511759F-64F6-C70A-EC08-684AA6F8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8294-B6E1-4D8F-AACB-7A8197436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390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B2EF675-B3AB-93EA-BBAE-C73427664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4C34-FDBC-42BE-8A50-D42760BD75A1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EF634F9-37F5-4603-D8DA-E586E7911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EDE1B7C-AB82-93A7-3ADE-2BEFDDBC5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8294-B6E1-4D8F-AACB-7A8197436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327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3BEE32-EB03-3479-2269-647AC5C05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DA60D0-A2A6-0D2D-FD39-F6D9645D5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3CBB4-77A2-E5C8-D23A-B843FECA24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93959D-2B06-2BEC-B8D8-C8BF311BD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4C34-FDBC-42BE-8A50-D42760BD75A1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722AE7-8D7B-C48C-4475-B61FD81DC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46623C7-9ECA-9A51-8567-DE7109D3F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8294-B6E1-4D8F-AACB-7A8197436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910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1A0E54-FA2B-6964-6215-EEA41F5E6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E349601-C844-85E6-8BF7-1779D1D7B9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EA57016-46D9-CA1D-71F9-BD740E39FF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BAD2450-254F-8E7D-7FC3-41BE8D004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4C34-FDBC-42BE-8A50-D42760BD75A1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D3AA343-0879-648D-90CB-EB878D8D9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C564C0-8D06-BDEF-ED78-9475F3501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8294-B6E1-4D8F-AACB-7A8197436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081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D0AECD-CE75-CA13-73CE-5D7D9CC73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EFA922-04D3-4E4C-B4A5-AC73F272F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FE37D9-0F96-72C3-C056-AC856FF4D1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54C34-FDBC-42BE-8A50-D42760BD75A1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B476FB-6EA3-0140-2418-E2AAA3A2C1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56B4C2-D5A5-668E-C222-FA9AE72946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08294-B6E1-4D8F-AACB-7A8197436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99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E724E3-AE35-AF9F-3EA3-AF937F9022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13A3B5FA-40AE-E51E-CEC5-C55E4573EB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266" y="5088510"/>
            <a:ext cx="2053817" cy="2053817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9BF1A232-F99A-F05B-6C2B-46C86BA9E569}"/>
              </a:ext>
            </a:extLst>
          </p:cNvPr>
          <p:cNvSpPr/>
          <p:nvPr/>
        </p:nvSpPr>
        <p:spPr>
          <a:xfrm>
            <a:off x="2806245" y="660400"/>
            <a:ext cx="1765755" cy="1828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7EF8FE7-CF12-386F-92CB-CCBA1DDE91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8507" y="682540"/>
            <a:ext cx="1740520" cy="180666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D6EC536-5EF3-4E94-CDDE-5FF0B80C63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6981" y="670456"/>
            <a:ext cx="1731182" cy="180666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D5A7A59-0786-A9D4-9BE8-403AA5A1B4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80869" y="757152"/>
            <a:ext cx="1659499" cy="165949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D8A8DB5-3A03-1E0D-305B-EFE949F75F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071" y="693757"/>
            <a:ext cx="1731182" cy="173118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9DB3EEA-068F-017D-5088-165A84F08E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981" y="757152"/>
            <a:ext cx="1731182" cy="173118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CC93DC3-A878-2D6C-25DE-244477FE0A2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44129" y="5669893"/>
            <a:ext cx="710608" cy="710608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F62C80B-FB0A-34EA-5A11-270BB81991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871" y="354886"/>
            <a:ext cx="615526" cy="567035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D936339-C6B0-5C19-D445-F57C5465A9F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23788" y="3428999"/>
            <a:ext cx="835486" cy="835486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845F5DB-8094-7AD3-68C9-8737800A075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40" y="5601556"/>
            <a:ext cx="1150848" cy="1150848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71AF3BD-EC95-6152-FA2D-3DFDED562DF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5759" y="2272557"/>
            <a:ext cx="709526" cy="66483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88D19A6-143B-274E-DB5E-07F9AAA9652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76" y="3428999"/>
            <a:ext cx="664536" cy="664536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0240326-D946-5FD5-12CD-68E3CC63ABF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73" y="1113786"/>
            <a:ext cx="762196" cy="762196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E6B26B0-FC15-6526-FF7B-90D6ECCD60C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97585" y="3243406"/>
            <a:ext cx="742238" cy="742238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EFDD0440-0461-3879-5461-71A4BF09BE6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213" y="3022608"/>
            <a:ext cx="3492737" cy="349273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D3F3363-5096-5D05-FE13-2ACD3DDFCF1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67026" y="2104584"/>
            <a:ext cx="640709" cy="640709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10F99AA1-4560-5E26-D5E7-52138CCB5D7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77281">
            <a:off x="1944029" y="3932596"/>
            <a:ext cx="876201" cy="87620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A5C8DF9-A59E-5067-58E7-B0D588A10359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 t="36202"/>
          <a:stretch>
            <a:fillRect/>
          </a:stretch>
        </p:blipFill>
        <p:spPr>
          <a:xfrm>
            <a:off x="5773553" y="5843657"/>
            <a:ext cx="2054530" cy="131075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9E97119-1CC3-1606-10E9-8CD3DBD5C53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604" y="5607626"/>
            <a:ext cx="1135835" cy="1144778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B58B59D2-8DF4-6FD3-E10C-C891E1A07A9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70" y="2374275"/>
            <a:ext cx="1521424" cy="15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82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44444E-6 L 0.49479 0.4877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0" y="2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11111E-6 L 0.40651 0.27894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26" y="1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44444E-6 L -0.20429 0.5789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21" y="2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2222E-6 L -0.28437 0.31435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19" y="1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-0.38008 0.15371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0" y="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22222E-6 L -0.20443 -0.20185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21" y="-1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4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7037E-7 L 0.50821 0.12153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04" y="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9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48148E-6 L 0.35834 0.04028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17" y="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4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7 L -0.19687 0.1037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9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0.47968 -0.23541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84" y="-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19DA8ECC-5DDC-46C8-B517-A425D5B9A214}"/>
</file>

<file path=customXml/itemProps2.xml><?xml version="1.0" encoding="utf-8"?>
<ds:datastoreItem xmlns:ds="http://schemas.openxmlformats.org/officeDocument/2006/customXml" ds:itemID="{7F8843D7-ACE6-48E5-83CA-51F98CE41BD5}"/>
</file>

<file path=customXml/itemProps3.xml><?xml version="1.0" encoding="utf-8"?>
<ds:datastoreItem xmlns:ds="http://schemas.openxmlformats.org/officeDocument/2006/customXml" ds:itemID="{357C8D5B-A794-47E0-9320-62740B258816}"/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4</cp:revision>
  <dcterms:created xsi:type="dcterms:W3CDTF">2025-11-05T08:25:11Z</dcterms:created>
  <dcterms:modified xsi:type="dcterms:W3CDTF">2025-11-05T12:25:57Z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