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1A6F64E-7BF0-CC87-2B2A-8382CF570416}" v="22" dt="2025-11-18T18:16:30.6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movaasya3" userId="S::somovaasya3_gmail.com#ext#@slideedu.onmicrosoft.com::05b36399-d501-4a7b-87fd-615099445ab5" providerId="AD" clId="Web-{E1A6F64E-7BF0-CC87-2B2A-8382CF570416}"/>
    <pc:docChg chg="modSld">
      <pc:chgData name="somovaasya3" userId="S::somovaasya3_gmail.com#ext#@slideedu.onmicrosoft.com::05b36399-d501-4a7b-87fd-615099445ab5" providerId="AD" clId="Web-{E1A6F64E-7BF0-CC87-2B2A-8382CF570416}" dt="2025-11-18T18:16:30.662" v="20" actId="1076"/>
      <pc:docMkLst>
        <pc:docMk/>
      </pc:docMkLst>
      <pc:sldChg chg="modSp">
        <pc:chgData name="somovaasya3" userId="S::somovaasya3_gmail.com#ext#@slideedu.onmicrosoft.com::05b36399-d501-4a7b-87fd-615099445ab5" providerId="AD" clId="Web-{E1A6F64E-7BF0-CC87-2B2A-8382CF570416}" dt="2025-11-18T18:16:30.662" v="20" actId="1076"/>
        <pc:sldMkLst>
          <pc:docMk/>
          <pc:sldMk cId="2044560294" sldId="256"/>
        </pc:sldMkLst>
        <pc:picChg chg="mod">
          <ac:chgData name="somovaasya3" userId="S::somovaasya3_gmail.com#ext#@slideedu.onmicrosoft.com::05b36399-d501-4a7b-87fd-615099445ab5" providerId="AD" clId="Web-{E1A6F64E-7BF0-CC87-2B2A-8382CF570416}" dt="2025-11-18T18:10:20.942" v="5" actId="1076"/>
          <ac:picMkLst>
            <pc:docMk/>
            <pc:sldMk cId="2044560294" sldId="256"/>
            <ac:picMk id="5" creationId="{CFF70B2F-7681-F916-3759-153CD3CDAE65}"/>
          </ac:picMkLst>
        </pc:picChg>
        <pc:picChg chg="mod">
          <ac:chgData name="somovaasya3" userId="S::somovaasya3_gmail.com#ext#@slideedu.onmicrosoft.com::05b36399-d501-4a7b-87fd-615099445ab5" providerId="AD" clId="Web-{E1A6F64E-7BF0-CC87-2B2A-8382CF570416}" dt="2025-11-18T18:10:48.864" v="15" actId="14100"/>
          <ac:picMkLst>
            <pc:docMk/>
            <pc:sldMk cId="2044560294" sldId="256"/>
            <ac:picMk id="52" creationId="{5C3891A6-140A-FDAE-9808-818D98D19E66}"/>
          </ac:picMkLst>
        </pc:picChg>
        <pc:picChg chg="mod modCrop">
          <ac:chgData name="somovaasya3" userId="S::somovaasya3_gmail.com#ext#@slideedu.onmicrosoft.com::05b36399-d501-4a7b-87fd-615099445ab5" providerId="AD" clId="Web-{E1A6F64E-7BF0-CC87-2B2A-8382CF570416}" dt="2025-11-18T18:16:30.662" v="20" actId="1076"/>
          <ac:picMkLst>
            <pc:docMk/>
            <pc:sldMk cId="2044560294" sldId="256"/>
            <ac:picMk id="54" creationId="{1ED40D6A-4401-E809-C914-1BF813E85091}"/>
          </ac:picMkLst>
        </pc:picChg>
        <pc:picChg chg="mod">
          <ac:chgData name="somovaasya3" userId="S::somovaasya3_gmail.com#ext#@slideedu.onmicrosoft.com::05b36399-d501-4a7b-87fd-615099445ab5" providerId="AD" clId="Web-{E1A6F64E-7BF0-CC87-2B2A-8382CF570416}" dt="2025-11-18T18:10:11.020" v="3" actId="1076"/>
          <ac:picMkLst>
            <pc:docMk/>
            <pc:sldMk cId="2044560294" sldId="256"/>
            <ac:picMk id="56" creationId="{C0061FBE-F378-66B1-B071-5D0655E32DC8}"/>
          </ac:picMkLst>
        </pc:picChg>
        <pc:picChg chg="mod">
          <ac:chgData name="somovaasya3" userId="S::somovaasya3_gmail.com#ext#@slideedu.onmicrosoft.com::05b36399-d501-4a7b-87fd-615099445ab5" providerId="AD" clId="Web-{E1A6F64E-7BF0-CC87-2B2A-8382CF570416}" dt="2025-11-18T18:10:30.410" v="9" actId="1076"/>
          <ac:picMkLst>
            <pc:docMk/>
            <pc:sldMk cId="2044560294" sldId="256"/>
            <ac:picMk id="76" creationId="{543F1150-CC63-DEFA-1197-1C8532659B4E}"/>
          </ac:picMkLst>
        </pc:picChg>
      </pc:sldChg>
    </pc:docChg>
  </pc:docChgLst>
  <pc:docChgLst>
    <pc:chgData clId="Web-{E1A6F64E-7BF0-CC87-2B2A-8382CF570416}"/>
    <pc:docChg chg="modSld">
      <pc:chgData name="" userId="" providerId="" clId="Web-{E1A6F64E-7BF0-CC87-2B2A-8382CF570416}" dt="2025-11-18T18:10:00.379" v="0" actId="1076"/>
      <pc:docMkLst>
        <pc:docMk/>
      </pc:docMkLst>
      <pc:sldChg chg="modSp">
        <pc:chgData name="" userId="" providerId="" clId="Web-{E1A6F64E-7BF0-CC87-2B2A-8382CF570416}" dt="2025-11-18T18:10:00.379" v="0" actId="1076"/>
        <pc:sldMkLst>
          <pc:docMk/>
          <pc:sldMk cId="2044560294" sldId="256"/>
        </pc:sldMkLst>
        <pc:picChg chg="mod">
          <ac:chgData name="" userId="" providerId="" clId="Web-{E1A6F64E-7BF0-CC87-2B2A-8382CF570416}" dt="2025-11-18T18:10:00.379" v="0" actId="1076"/>
          <ac:picMkLst>
            <pc:docMk/>
            <pc:sldMk cId="2044560294" sldId="256"/>
            <ac:picMk id="54" creationId="{1ED40D6A-4401-E809-C914-1BF813E85091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B43CC4-6810-54FC-D88A-03808E1076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CE5E429-8E87-B90E-2F47-E0165D931F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B5D7EA-9153-79A8-A892-C58CED2C9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7A8E8-216E-4E8A-BA11-FF328B627D3A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4A8260D-8DC8-8328-EFBA-4AA1F8129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2C95AF7-8A1B-4BE9-8E40-67C8A0BDB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2CAE0-7C09-4832-80C7-E3D9D33A95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2923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B60F23-C849-242D-48CA-F40368806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324FDA6-8FC0-1C5B-B356-D409A1D6CB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52549C7-86E8-A189-D5FD-C465E9203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7A8E8-216E-4E8A-BA11-FF328B627D3A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9D40F3-B275-CA8A-7FD7-1F1578BE0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E9841AB-F5ED-1BBC-18E6-8D9FB0674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2CAE0-7C09-4832-80C7-E3D9D33A95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7263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8F720E1-CF52-57FE-C089-4A7F8B6EF2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F985C20-8A82-8F0B-F355-FAD2D3DDE6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5305101-6B6D-B770-42F9-8365E832B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7A8E8-216E-4E8A-BA11-FF328B627D3A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03CDC2-42D1-168F-4DEE-169CDE0C0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B54D3B-C3A4-80D9-E307-0CC62591A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2CAE0-7C09-4832-80C7-E3D9D33A95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1534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82C5AC-82DF-7DF6-084B-8A7659D44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78EE921-583F-8391-CC34-3AEC6662E9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95F2862-17FF-F604-265B-BEBE7188A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7A8E8-216E-4E8A-BA11-FF328B627D3A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A2E0D20-E97B-B898-4B51-AE2CC6C76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D22748-6A23-B798-3FAE-2961FF674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2CAE0-7C09-4832-80C7-E3D9D33A95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0512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26AE01-BF0D-B42C-955F-0E7FE1C60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60E5C6-82A4-620C-9885-A50D9AA85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6C30300-A20D-7DDF-0F5A-86919D132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7A8E8-216E-4E8A-BA11-FF328B627D3A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003FB0-F215-30CC-06D8-DF02BDDFF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57F310E-A709-FD55-3A40-EEF61F7D7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2CAE0-7C09-4832-80C7-E3D9D33A95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9679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FE823-87E8-1709-8DA7-10593F229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A182467-E42A-A9D1-12C4-0BDCEF26CF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B0DE8EA-2C2B-2E1A-10D4-4AFEBC210E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469AE7-9546-AF50-AE09-B6692F576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7A8E8-216E-4E8A-BA11-FF328B627D3A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91E8D45-0A6B-A47D-3521-842838BF8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15BE200-14B1-71A8-C49A-F075FD19A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2CAE0-7C09-4832-80C7-E3D9D33A95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7465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5E7510-E0D7-B302-9061-7EDDF1DA8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27B8A8E-B996-43E9-7862-6CE63BE53B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700A5EF-5FC6-4FBA-CFB3-B7D7789582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043594F-7209-B46D-4650-8FBE4B5CF0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9D9EE22-BC03-21D2-8D83-939BBC68AB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AC35A10-A694-F830-139C-62DF84CA7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7A8E8-216E-4E8A-BA11-FF328B627D3A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AC3F341-F516-01EC-7587-606968B86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BBB0324-B310-826C-DCE7-919F55BB2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2CAE0-7C09-4832-80C7-E3D9D33A95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3801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764799-8C3F-E965-FF22-97EB8BEBC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D07B27F-A1D4-0897-E30E-2087E23A3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7A8E8-216E-4E8A-BA11-FF328B627D3A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A7BC551-5B82-E89D-805C-D198E71DE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0BF1CDF-D842-2A77-0B82-70ED398E6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2CAE0-7C09-4832-80C7-E3D9D33A95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5386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48A6302-4076-571B-83F1-C132216E2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7A8E8-216E-4E8A-BA11-FF328B627D3A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483C8D0-D8C6-766D-AFAF-997B9860D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6031E78-7DC3-D668-0C8D-04ED73785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2CAE0-7C09-4832-80C7-E3D9D33A95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5949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5FD151-F37F-74EE-5F55-F3360EDCE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9B0973B-2E92-182A-FC5D-7FB2DF9205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870E7BD-2B4A-B14B-5005-40E74F1272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1E805EC-35D7-171B-6915-27C2AF007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7A8E8-216E-4E8A-BA11-FF328B627D3A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EF7BCC2-F08E-E7D4-B17D-A5D494FE4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2750218-574E-1130-01BC-959BE8161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2CAE0-7C09-4832-80C7-E3D9D33A95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8526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EABD57-A7F3-673A-9F9A-37EEC4E56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D7848CD-B930-8097-B236-281FBE07F3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7CF9FF5-21D1-DA7A-5C50-D83A3060BA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44945EA-6D5F-B83E-7C70-CAF7C1A0D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7A8E8-216E-4E8A-BA11-FF328B627D3A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F91ACE3-DBE7-C764-DE7D-B588515D7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5C3C28A-680B-1515-9C50-6C49B18EC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2CAE0-7C09-4832-80C7-E3D9D33A95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9618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73433F-B998-BBE1-9416-059956DA9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4FCC713-638F-6E91-CB09-63253C9DA1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717FB8-C2BB-E7D1-5A2C-3B56A606C7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07A8E8-216E-4E8A-BA11-FF328B627D3A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5B01BD-7853-1446-E183-7AD203D5B6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5A2227E-0170-4A92-D6B0-7E6A52BFB8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B2CAE0-7C09-4832-80C7-E3D9D33A95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2070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34" Type="http://schemas.openxmlformats.org/officeDocument/2006/relationships/image" Target="../media/image33.jp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2" Type="http://schemas.openxmlformats.org/officeDocument/2006/relationships/image" Target="../media/image1.JP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8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5C3891A6-140A-FDAE-9808-818D98D19E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470" y="-315866"/>
            <a:ext cx="13316857" cy="809149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FF70B2F-7681-F916-3759-153CD3CDAE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368" y="804218"/>
            <a:ext cx="9197241" cy="5491045"/>
          </a:xfrm>
          <a:prstGeom prst="roundRect">
            <a:avLst>
              <a:gd name="adj" fmla="val 16667"/>
            </a:avLst>
          </a:prstGeom>
          <a:ln w="57150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CD0DE95-69FE-6509-FAF3-EEF6FD36FB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074" y="1991432"/>
            <a:ext cx="2026271" cy="304769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83B052F-2A27-6FA2-AA55-FDBCB16187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0419">
            <a:off x="7545478" y="3230709"/>
            <a:ext cx="560904" cy="72024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12B6613-0FBF-F7DF-AE52-B4F03223AD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233" y="3376003"/>
            <a:ext cx="932573" cy="93257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B7E8BAD-CEDA-A089-9547-D5A2E5AFA7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36"/>
          <a:stretch>
            <a:fillRect/>
          </a:stretch>
        </p:blipFill>
        <p:spPr>
          <a:xfrm>
            <a:off x="4778540" y="3919450"/>
            <a:ext cx="1923324" cy="147053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ED00892-6D0D-966B-BF48-5EFA1C2E54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308" y="3734614"/>
            <a:ext cx="2486882" cy="248688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B0EC7BC-9CAF-1379-799D-76991B1FE9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6750" y="3652691"/>
            <a:ext cx="2378943" cy="2676311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7ED9F18-6EC1-B906-9242-DC251520C35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54573" y="3886496"/>
            <a:ext cx="1959376" cy="146114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8E911031-FFA0-C568-2BB0-52EB9685B68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0" t="2772" r="13332" b="24492"/>
          <a:stretch>
            <a:fillRect/>
          </a:stretch>
        </p:blipFill>
        <p:spPr>
          <a:xfrm>
            <a:off x="7678286" y="1223154"/>
            <a:ext cx="1192142" cy="1867905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B9155186-4804-5A83-0C8D-B766BB35F56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711" y="3429000"/>
            <a:ext cx="1001395" cy="1001395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A6F2A726-F586-7BC2-0111-69700B20095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730" y="3810608"/>
            <a:ext cx="556123" cy="556123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3FDC00AD-35FD-36B2-DFAD-3BAADC9915E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205" y="2138345"/>
            <a:ext cx="524932" cy="524932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601D4EB0-853E-B22D-421D-F3F0BF8A2C8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7528" y="2642938"/>
            <a:ext cx="407661" cy="407661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CBE83427-04EC-6C84-B65D-09F3E0F47FA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7435" y="1803527"/>
            <a:ext cx="376599" cy="376599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9D3B0259-E455-F26D-BD7E-64C1FB4FF0E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270" y="2188821"/>
            <a:ext cx="407662" cy="407662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709F7B20-2BA6-0CC9-1200-3941F256D28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958" y="2621114"/>
            <a:ext cx="469945" cy="469945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CE51F002-80EC-F987-05EF-BB84EE6EFCE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163" y="1728610"/>
            <a:ext cx="460211" cy="460211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E47692D9-AFC0-3483-CE44-53D2AA9CCDA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162" y="3279015"/>
            <a:ext cx="716782" cy="716782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1ED40D6A-4401-E809-C914-1BF813E8509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8" t="-277"/>
          <a:stretch>
            <a:fillRect/>
          </a:stretch>
        </p:blipFill>
        <p:spPr>
          <a:xfrm>
            <a:off x="10422267" y="3739824"/>
            <a:ext cx="2213945" cy="2610089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C0061FBE-F378-66B1-B071-5D0655E32DC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113" y="1859206"/>
            <a:ext cx="876565" cy="876565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C20AE6E3-95DD-A4C9-E6B9-2704D9BE60D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44" b="11321"/>
          <a:stretch>
            <a:fillRect/>
          </a:stretch>
        </p:blipFill>
        <p:spPr>
          <a:xfrm>
            <a:off x="7891265" y="3316034"/>
            <a:ext cx="562872" cy="570090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31ADC82D-4039-CA6D-D496-F1FDF55E09F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401" y="4867124"/>
            <a:ext cx="891101" cy="891101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7245B32F-9A40-48F5-E4BF-E7481127BE6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232" y="4390759"/>
            <a:ext cx="891101" cy="891101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72B1BADE-FBFA-09A0-215E-FA8EF22E929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00"/>
          <a:stretch>
            <a:fillRect/>
          </a:stretch>
        </p:blipFill>
        <p:spPr>
          <a:xfrm>
            <a:off x="6263183" y="5133729"/>
            <a:ext cx="2551299" cy="982258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05078AB8-BABB-CFD9-1A87-60045BA4D9AF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0165">
            <a:off x="8622246" y="4173602"/>
            <a:ext cx="936913" cy="961856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D89D2DC4-E03B-3105-2F40-6E17666DB228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9440" y="1292958"/>
            <a:ext cx="443461" cy="443461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981FC4F4-B5C6-1829-9DE6-175F7A0DCA6B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20571" y="5223360"/>
            <a:ext cx="726547" cy="726547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A55A0101-D9F4-59A8-5260-35095B1F2CDD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216" y="1803527"/>
            <a:ext cx="977026" cy="977026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E668B11B-DB89-B24A-0213-D0DBE9353CAE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480" y="1761009"/>
            <a:ext cx="536815" cy="536815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543F1150-CC63-DEFA-1197-1C8532659B4E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19" y="185896"/>
            <a:ext cx="991166" cy="899796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48E05408-8F97-3B67-E3DD-DC87599117B6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299" y="1545325"/>
            <a:ext cx="1540562" cy="156578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4D2D11B-2518-1F56-9F93-6DA0D1C3C3BA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1"/>
          <a:stretch>
            <a:fillRect/>
          </a:stretch>
        </p:blipFill>
        <p:spPr>
          <a:xfrm>
            <a:off x="6481926" y="3886868"/>
            <a:ext cx="948672" cy="107229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6970CFA-708D-E058-AE49-210E986236A7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370" y="3170032"/>
            <a:ext cx="897582" cy="89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560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3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9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1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7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3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3EC4759-75DF-4E8D-914A-46121BD0DE77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41D81745-A812-43DE-A04B-9F0F2D1CCFA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B7B75DE-D874-4377-AD3F-D93686D2CB3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0</Words>
  <Application>Microsoft Office PowerPoint</Application>
  <PresentationFormat>Widescreen</PresentationFormat>
  <Paragraphs>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Тема Office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18</cp:revision>
  <dcterms:created xsi:type="dcterms:W3CDTF">2025-11-05T17:17:47Z</dcterms:created>
  <dcterms:modified xsi:type="dcterms:W3CDTF">2025-11-18T18:16:38Z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