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43CC4-6810-54FC-D88A-03808E107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E5E429-8E87-B90E-2F47-E0165D931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B5D7EA-9153-79A8-A892-C58CED2C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A8260D-8DC8-8328-EFBA-4AA1F812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C95AF7-8A1B-4BE9-8E40-67C8A0BD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2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60F23-C849-242D-48CA-F4036880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24FDA6-8FC0-1C5B-B356-D409A1D6C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2549C7-86E8-A189-D5FD-C465E920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9D40F3-B275-CA8A-7FD7-1F1578BE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9841AB-F5ED-1BBC-18E6-8D9FB067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6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F720E1-CF52-57FE-C089-4A7F8B6EF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985C20-8A82-8F0B-F355-FAD2D3DDE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05101-6B6D-B770-42F9-8365E832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3CDC2-42D1-168F-4DEE-169CDE0C0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B54D3B-C3A4-80D9-E307-0CC62591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3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2C5AC-82DF-7DF6-084B-8A7659D44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EE921-583F-8391-CC34-3AEC6662E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F2862-17FF-F604-265B-BEBE7188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E0D20-E97B-B898-4B51-AE2CC6C7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22748-6A23-B798-3FAE-2961FF67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512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6AE01-BF0D-B42C-955F-0E7FE1C6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60E5C6-82A4-620C-9885-A50D9AA85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C30300-A20D-7DDF-0F5A-86919D132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003FB0-F215-30CC-06D8-DF02BDDF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F310E-A709-FD55-3A40-EEF61F7D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7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FE823-87E8-1709-8DA7-10593F22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182467-E42A-A9D1-12C4-0BDCEF26C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0DE8EA-2C2B-2E1A-10D4-4AFEBC210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469AE7-9546-AF50-AE09-B6692F57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1E8D45-0A6B-A47D-3521-842838BF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BE200-14B1-71A8-C49A-F075FD19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46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E7510-E0D7-B302-9061-7EDDF1DA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7B8A8E-B996-43E9-7862-6CE63BE53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00A5EF-5FC6-4FBA-CFB3-B7D778958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43594F-7209-B46D-4650-8FBE4B5CF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D9EE22-BC03-21D2-8D83-939BBC68A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C35A10-A694-F830-139C-62DF84CA7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C3F341-F516-01EC-7587-606968B8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BB0324-B310-826C-DCE7-919F55BB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80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64799-8C3F-E965-FF22-97EB8BEB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07B27F-A1D4-0897-E30E-2087E23A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7BC551-5B82-E89D-805C-D198E71D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BF1CDF-D842-2A77-0B82-70ED398E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8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8A6302-4076-571B-83F1-C132216E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83C8D0-D8C6-766D-AFAF-997B9860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6031E78-7DC3-D668-0C8D-04ED7378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FD151-F37F-74EE-5F55-F3360EDCE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B0973B-2E92-182A-FC5D-7FB2DF920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70E7BD-2B4A-B14B-5005-40E74F127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E805EC-35D7-171B-6915-27C2AF00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7BCC2-F08E-E7D4-B17D-A5D494FE4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750218-574E-1130-01BC-959BE816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52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ABD57-A7F3-673A-9F9A-37EEC4E5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D7848CD-B930-8097-B236-281FBE07F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CF9FF5-21D1-DA7A-5C50-D83A3060B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945EA-6D5F-B83E-7C70-CAF7C1A0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1ACE3-DBE7-C764-DE7D-B588515D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3C28A-680B-1515-9C50-6C49B18E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1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3433F-B998-BBE1-9416-059956DA9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CC713-638F-6E91-CB09-63253C9DA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17FB8-C2BB-E7D1-5A2C-3B56A606C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7A8E8-216E-4E8A-BA11-FF328B627D3A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5B01BD-7853-1446-E183-7AD203D5B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2227E-0170-4A92-D6B0-7E6A52BFB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2CAE0-7C09-4832-80C7-E3D9D33A9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7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891A6-140A-FDAE-9808-818D98D19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"/>
            <a:ext cx="12192000" cy="8091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F70B2F-7681-F916-3759-153CD3CDA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04" y="736983"/>
            <a:ext cx="10037682" cy="5625515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0DE95-69FE-6509-FAF3-EEF6FD36F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74" y="1991432"/>
            <a:ext cx="2026271" cy="30476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3B052F-2A27-6FA2-AA55-FDBCB1618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419">
            <a:off x="7545478" y="3230709"/>
            <a:ext cx="560904" cy="7202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2B6613-0FBF-F7DF-AE52-B4F03223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33" y="3376003"/>
            <a:ext cx="932573" cy="9325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7E8BAD-CEDA-A089-9547-D5A2E5AFA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6"/>
          <a:stretch>
            <a:fillRect/>
          </a:stretch>
        </p:blipFill>
        <p:spPr>
          <a:xfrm>
            <a:off x="4778540" y="3919450"/>
            <a:ext cx="1923324" cy="14705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D00892-6D0D-966B-BF48-5EFA1C2E5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08" y="3734614"/>
            <a:ext cx="2486882" cy="24868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0EC7BC-9CAF-1379-799D-76991B1FE9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2151" y="3686559"/>
            <a:ext cx="2378943" cy="26763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ED9F18-6EC1-B906-9242-DC251520C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4573" y="3886496"/>
            <a:ext cx="1959376" cy="14611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E911031-FFA0-C568-2BB0-52EB9685B6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772" r="13332" b="24492"/>
          <a:stretch>
            <a:fillRect/>
          </a:stretch>
        </p:blipFill>
        <p:spPr>
          <a:xfrm>
            <a:off x="7678286" y="1223154"/>
            <a:ext cx="1192142" cy="1867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9155186-4804-5A83-0C8D-B766BB35F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62" y="3482880"/>
            <a:ext cx="1001395" cy="10013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F2A726-F586-7BC2-0111-69700B2009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94" y="3985053"/>
            <a:ext cx="556123" cy="55612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FDC00AD-35FD-36B2-DFAD-3BAADC9915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05" y="2138345"/>
            <a:ext cx="524932" cy="52493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01D4EB0-853E-B22D-421D-F3F0BF8A2C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28" y="2642938"/>
            <a:ext cx="407661" cy="4076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BE83427-04EC-6C84-B65D-09F3E0F47F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35" y="1803527"/>
            <a:ext cx="376599" cy="37659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D3B0259-E455-F26D-BD7E-64C1FB4FF0E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70" y="2188821"/>
            <a:ext cx="407662" cy="4076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09F7B20-2BA6-0CC9-1200-3941F256D2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58" y="2621114"/>
            <a:ext cx="469945" cy="4699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E51F002-80EC-F987-05EF-BB84EE6EFC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63" y="1728610"/>
            <a:ext cx="460211" cy="46021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47692D9-AFC0-3483-CE44-53D2AA9CCD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62" y="3279015"/>
            <a:ext cx="716782" cy="7167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ED40D6A-4401-E809-C914-1BF813E850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354" y="3668236"/>
            <a:ext cx="2233073" cy="223307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0061FBE-F378-66B1-B071-5D0655E32D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60" y="1343735"/>
            <a:ext cx="876565" cy="87656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20AE6E3-95DD-A4C9-E6B9-2704D9BE60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11321"/>
          <a:stretch>
            <a:fillRect/>
          </a:stretch>
        </p:blipFill>
        <p:spPr>
          <a:xfrm>
            <a:off x="7891265" y="3316034"/>
            <a:ext cx="562872" cy="57009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1ADC82D-4039-CA6D-D496-F1FDF55E09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01" y="4867124"/>
            <a:ext cx="891101" cy="8911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245B32F-9A40-48F5-E4BF-E7481127BE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32" y="4390759"/>
            <a:ext cx="891101" cy="89110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2B1BADE-FBFA-09A0-215E-FA8EF22E92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0"/>
          <a:stretch>
            <a:fillRect/>
          </a:stretch>
        </p:blipFill>
        <p:spPr>
          <a:xfrm>
            <a:off x="6263183" y="5133729"/>
            <a:ext cx="2551299" cy="9822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5078AB8-BABB-CFD9-1A87-60045BA4D9A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165">
            <a:off x="8622246" y="4173602"/>
            <a:ext cx="936913" cy="96185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89D2DC4-E03B-3105-2F40-6E17666DB22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0" y="1292958"/>
            <a:ext cx="443461" cy="4434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81FC4F4-B5C6-1829-9DE6-175F7A0DCA6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0571" y="5223360"/>
            <a:ext cx="726547" cy="726547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A55A0101-D9F4-59A8-5260-35095B1F2CD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6" y="1803527"/>
            <a:ext cx="977026" cy="97702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668B11B-DB89-B24A-0213-D0DBE9353CA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80" y="1761009"/>
            <a:ext cx="536815" cy="5368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43F1150-CC63-DEFA-1197-1C8532659B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" y="5844867"/>
            <a:ext cx="991166" cy="89979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8E05408-8F97-3B67-E3DD-DC87599117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99" y="1545325"/>
            <a:ext cx="1540562" cy="15657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D2D11B-2518-1F56-9F93-6DA0D1C3C3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"/>
          <a:stretch>
            <a:fillRect/>
          </a:stretch>
        </p:blipFill>
        <p:spPr>
          <a:xfrm>
            <a:off x="6481926" y="3886868"/>
            <a:ext cx="948672" cy="10722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970CFA-708D-E058-AE49-210E986236A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70" y="3170032"/>
            <a:ext cx="897582" cy="8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A4F4B86-0DD2-4D4C-B02A-7CF385F218AA}"/>
</file>

<file path=customXml/itemProps2.xml><?xml version="1.0" encoding="utf-8"?>
<ds:datastoreItem xmlns:ds="http://schemas.openxmlformats.org/officeDocument/2006/customXml" ds:itemID="{B7C75908-CA01-4F90-A8AB-525D5E36C595}"/>
</file>

<file path=customXml/itemProps3.xml><?xml version="1.0" encoding="utf-8"?>
<ds:datastoreItem xmlns:ds="http://schemas.openxmlformats.org/officeDocument/2006/customXml" ds:itemID="{5D0006EB-4E38-4888-909F-BF957B485E70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2025-11-05T17:17:47Z</dcterms:created>
  <dcterms:modified xsi:type="dcterms:W3CDTF">2025-11-06T23:12:00Z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